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Nunito"/>
      <p:regular r:id="rId18"/>
      <p:bold r:id="rId19"/>
      <p:italic r:id="rId20"/>
      <p:boldItalic r:id="rId21"/>
    </p:embeddedFont>
    <p:embeddedFont>
      <p:font typeface="Maven Pro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italic.fntdata"/><Relationship Id="rId11" Type="http://schemas.openxmlformats.org/officeDocument/2006/relationships/slide" Target="slides/slide6.xml"/><Relationship Id="rId22" Type="http://schemas.openxmlformats.org/officeDocument/2006/relationships/font" Target="fonts/MavenPro-regular.fntdata"/><Relationship Id="rId10" Type="http://schemas.openxmlformats.org/officeDocument/2006/relationships/slide" Target="slides/slide5.xml"/><Relationship Id="rId21" Type="http://schemas.openxmlformats.org/officeDocument/2006/relationships/font" Target="fonts/Nuni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MavenPr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.fntdata"/><Relationship Id="rId6" Type="http://schemas.openxmlformats.org/officeDocument/2006/relationships/slide" Target="slides/slide1.xml"/><Relationship Id="rId18" Type="http://schemas.openxmlformats.org/officeDocument/2006/relationships/font" Target="fonts/Nuni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2bbd123624a_0_3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2bbd123624a_0_3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c5c2a1f16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2c5c2a1f16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2bbd123624a_0_4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2bbd123624a_0_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bbd123624a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bbd123624a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bbd123624a_0_4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2bbd123624a_0_4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bbd123624a_0_4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2bbd123624a_0_4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bbd123624a_0_4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2bbd123624a_0_4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bbd123624a_0_2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2bbd123624a_0_2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bbd123624a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2bbd123624a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2bbd123624a_0_2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2bbd123624a_0_2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2bbd123624a_0_3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2bbd123624a_0_3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med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jpg"/><Relationship Id="rId4" Type="http://schemas.openxmlformats.org/officeDocument/2006/relationships/image" Target="../media/image1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python.or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code.visualstudio.com/" TargetMode="External"/><Relationship Id="rId4" Type="http://schemas.openxmlformats.org/officeDocument/2006/relationships/image" Target="../media/image7.jpg"/><Relationship Id="rId11" Type="http://schemas.openxmlformats.org/officeDocument/2006/relationships/image" Target="../media/image1.png"/><Relationship Id="rId10" Type="http://schemas.openxmlformats.org/officeDocument/2006/relationships/image" Target="../media/image2.png"/><Relationship Id="rId9" Type="http://schemas.openxmlformats.org/officeDocument/2006/relationships/image" Target="../media/image9.pn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10.png"/><Relationship Id="rId8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 to </a:t>
            </a:r>
            <a:r>
              <a:rPr lang="en"/>
              <a:t>Python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QFA 2024</a:t>
            </a:r>
            <a:endParaRPr/>
          </a:p>
        </p:txBody>
      </p:sp>
      <p:sp>
        <p:nvSpPr>
          <p:cNvPr id="279" name="Google Shape;279;p13"/>
          <p:cNvSpPr txBox="1"/>
          <p:nvPr>
            <p:ph idx="1" type="subTitle"/>
          </p:nvPr>
        </p:nvSpPr>
        <p:spPr>
          <a:xfrm>
            <a:off x="824000" y="2996475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(speedrunning COMP 110 🏃‍♀️🏃‍♀️🏃‍♂️🏃‍♂️💨)</a:t>
            </a:r>
            <a:endParaRPr sz="1100"/>
          </a:p>
        </p:txBody>
      </p:sp>
      <p:pic>
        <p:nvPicPr>
          <p:cNvPr id="280" name="Google Shape;28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5750" y="40675"/>
            <a:ext cx="2892000" cy="216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" name="Google Shape;34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602138" cy="4838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2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No, seriously, that’s it.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4"/>
          <p:cNvSpPr txBox="1"/>
          <p:nvPr>
            <p:ph type="ctrTitle"/>
          </p:nvPr>
        </p:nvSpPr>
        <p:spPr>
          <a:xfrm>
            <a:off x="577675" y="35256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for attending!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352" name="Google Shape;352;p24"/>
          <p:cNvPicPr preferRelativeResize="0"/>
          <p:nvPr/>
        </p:nvPicPr>
        <p:blipFill rotWithShape="1">
          <a:blip r:embed="rId3">
            <a:alphaModFix/>
          </a:blip>
          <a:srcRect b="7944" l="-8329" r="-8329" t="-24603"/>
          <a:stretch/>
        </p:blipFill>
        <p:spPr>
          <a:xfrm>
            <a:off x="4632500" y="1282350"/>
            <a:ext cx="2875800" cy="287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4"/>
          <p:cNvSpPr txBox="1"/>
          <p:nvPr>
            <p:ph idx="1" type="subTitle"/>
          </p:nvPr>
        </p:nvSpPr>
        <p:spPr>
          <a:xfrm>
            <a:off x="577675" y="1997775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Attendance</a:t>
            </a:r>
            <a:r>
              <a:rPr lang="en"/>
              <a:t> for Points:</a:t>
            </a:r>
            <a:endParaRPr/>
          </a:p>
        </p:txBody>
      </p:sp>
      <p:pic>
        <p:nvPicPr>
          <p:cNvPr id="354" name="Google Shape;354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7675" y="2398300"/>
            <a:ext cx="2145525" cy="214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Me (in case u forgot):</a:t>
            </a:r>
            <a:endParaRPr/>
          </a:p>
        </p:txBody>
      </p:sp>
      <p:sp>
        <p:nvSpPr>
          <p:cNvPr id="286" name="Google Shape;286;p14"/>
          <p:cNvSpPr txBox="1"/>
          <p:nvPr>
            <p:ph idx="1" type="body"/>
          </p:nvPr>
        </p:nvSpPr>
        <p:spPr>
          <a:xfrm>
            <a:off x="1303800" y="1300950"/>
            <a:ext cx="7030500" cy="342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Name: Aaron</a:t>
            </a:r>
            <a:endParaRPr sz="2100"/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Major: Computer Science</a:t>
            </a:r>
            <a:endParaRPr sz="2100"/>
          </a:p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Experience/Qualifications:</a:t>
            </a:r>
            <a:endParaRPr sz="2100"/>
          </a:p>
          <a:p>
            <a:pPr indent="-361950" lvl="1" marL="914400" rtl="0" algn="l">
              <a:spcBef>
                <a:spcPts val="1000"/>
              </a:spcBef>
              <a:spcAft>
                <a:spcPts val="0"/>
              </a:spcAft>
              <a:buSzPts val="2100"/>
              <a:buChar char="-"/>
            </a:pPr>
            <a:r>
              <a:rPr lang="en" sz="2100"/>
              <a:t>blah blah blah</a:t>
            </a:r>
            <a:endParaRPr sz="2100"/>
          </a:p>
          <a:p>
            <a:pPr indent="-361950" lvl="1" marL="914400" rtl="0" algn="l">
              <a:spcBef>
                <a:spcPts val="1000"/>
              </a:spcBef>
              <a:spcAft>
                <a:spcPts val="0"/>
              </a:spcAft>
              <a:buSzPts val="2100"/>
              <a:buChar char="-"/>
            </a:pPr>
            <a:r>
              <a:rPr lang="en" sz="2100"/>
              <a:t>trust me bro</a:t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 survey:</a:t>
            </a:r>
            <a:endParaRPr/>
          </a:p>
        </p:txBody>
      </p:sp>
      <p:sp>
        <p:nvSpPr>
          <p:cNvPr id="292" name="Google Shape;292;p15"/>
          <p:cNvSpPr txBox="1"/>
          <p:nvPr>
            <p:ph idx="1" type="body"/>
          </p:nvPr>
        </p:nvSpPr>
        <p:spPr>
          <a:xfrm>
            <a:off x="1303800" y="145130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Who has </a:t>
            </a:r>
            <a:r>
              <a:rPr lang="en" sz="2100"/>
              <a:t>python</a:t>
            </a:r>
            <a:r>
              <a:rPr lang="en" sz="2100"/>
              <a:t> experience?</a:t>
            </a:r>
            <a:endParaRPr sz="2100"/>
          </a:p>
          <a:p>
            <a:pPr indent="-361950" lvl="1" marL="914400" rtl="0" algn="l">
              <a:spcBef>
                <a:spcPts val="1000"/>
              </a:spcBef>
              <a:spcAft>
                <a:spcPts val="0"/>
              </a:spcAft>
              <a:buSzPts val="2100"/>
              <a:buChar char="■"/>
            </a:pPr>
            <a:r>
              <a:rPr lang="en" sz="2100"/>
              <a:t>0-3 months (i.e. 1 semester class)?</a:t>
            </a:r>
            <a:endParaRPr sz="2100"/>
          </a:p>
          <a:p>
            <a:pPr indent="-361950" lvl="1" marL="914400" rtl="0" algn="l">
              <a:spcBef>
                <a:spcPts val="1000"/>
              </a:spcBef>
              <a:spcAft>
                <a:spcPts val="0"/>
              </a:spcAft>
              <a:buSzPts val="2100"/>
              <a:buChar char="■"/>
            </a:pPr>
            <a:r>
              <a:rPr lang="en" sz="2100"/>
              <a:t>4-6 months?</a:t>
            </a:r>
            <a:endParaRPr sz="2100"/>
          </a:p>
          <a:p>
            <a:pPr indent="-361950" lvl="1" marL="914400" rtl="0" algn="l">
              <a:spcBef>
                <a:spcPts val="1000"/>
              </a:spcBef>
              <a:spcAft>
                <a:spcPts val="1000"/>
              </a:spcAft>
              <a:buSzPts val="2100"/>
              <a:buChar char="■"/>
            </a:pPr>
            <a:r>
              <a:rPr lang="en" sz="2100"/>
              <a:t>7+</a:t>
            </a:r>
            <a:r>
              <a:rPr lang="en" sz="2100">
                <a:solidFill>
                  <a:srgbClr val="000000"/>
                </a:solidFill>
              </a:rPr>
              <a:t> months? (this lesson will be very boring)</a:t>
            </a:r>
            <a:endParaRPr sz="2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 Teaser Time:</a:t>
            </a:r>
            <a:endParaRPr/>
          </a:p>
        </p:txBody>
      </p:sp>
      <p:pic>
        <p:nvPicPr>
          <p:cNvPr id="298" name="Google Shape;29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3950" y="1186750"/>
            <a:ext cx="4300625" cy="349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 Teaser Time:</a:t>
            </a:r>
            <a:endParaRPr/>
          </a:p>
        </p:txBody>
      </p:sp>
      <p:sp>
        <p:nvSpPr>
          <p:cNvPr id="304" name="Google Shape;304;p17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  <p:pic>
        <p:nvPicPr>
          <p:cNvPr id="305" name="Google Shape;30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0975" y="1506350"/>
            <a:ext cx="8622049" cy="312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setting up snek (s.u.s. for short)</a:t>
            </a:r>
            <a:endParaRPr/>
          </a:p>
        </p:txBody>
      </p:sp>
      <p:sp>
        <p:nvSpPr>
          <p:cNvPr id="311" name="Google Shape;311;p18"/>
          <p:cNvSpPr txBox="1"/>
          <p:nvPr/>
        </p:nvSpPr>
        <p:spPr>
          <a:xfrm>
            <a:off x="1232000" y="3785450"/>
            <a:ext cx="5184300" cy="1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(I know that meme died </a:t>
            </a:r>
            <a:r>
              <a:rPr lang="en" sz="1300" strike="sng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4 years </a:t>
            </a:r>
            <a:r>
              <a:rPr lang="en" sz="13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5 years ago please laugh anyway)</a:t>
            </a:r>
            <a:endParaRPr sz="13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9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1: Download Python</a:t>
            </a:r>
            <a:endParaRPr/>
          </a:p>
        </p:txBody>
      </p:sp>
      <p:sp>
        <p:nvSpPr>
          <p:cNvPr id="317" name="Google Shape;317;p19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Download Python from here: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 sz="2000" u="sng">
                <a:solidFill>
                  <a:schemeClr val="hlink"/>
                </a:solidFill>
                <a:hlinkClick r:id="rId3"/>
              </a:rPr>
              <a:t>www.python.org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Technically now you can program using python! (if you enjoy suffering)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(alternatively you could use google colab instead)</a:t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2: Download a Source Code Editor</a:t>
            </a:r>
            <a:endParaRPr/>
          </a:p>
        </p:txBody>
      </p:sp>
      <p:sp>
        <p:nvSpPr>
          <p:cNvPr id="323" name="Google Shape;323;p20"/>
          <p:cNvSpPr txBox="1"/>
          <p:nvPr>
            <p:ph idx="1" type="body"/>
          </p:nvPr>
        </p:nvSpPr>
        <p:spPr>
          <a:xfrm>
            <a:off x="1303800" y="1597875"/>
            <a:ext cx="7030500" cy="335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Download from this link: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 sz="2000" u="sng">
                <a:solidFill>
                  <a:schemeClr val="hlink"/>
                </a:solidFill>
                <a:hlinkClick r:id="rId3"/>
              </a:rPr>
              <a:t>https://code.visualstudio.com/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Why is Visual Studio Code/VSCode good?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  <p:pic>
        <p:nvPicPr>
          <p:cNvPr id="324" name="Google Shape;32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39325" y="1067850"/>
            <a:ext cx="213360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4875" y="3372238"/>
            <a:ext cx="8058150" cy="128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06250" y="924950"/>
            <a:ext cx="3638775" cy="1223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rot="-2309747">
            <a:off x="2846125" y="1429750"/>
            <a:ext cx="4886425" cy="83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3154521">
            <a:off x="485850" y="2485375"/>
            <a:ext cx="5621033" cy="71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1986288">
            <a:off x="3069750" y="1392550"/>
            <a:ext cx="3122925" cy="104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963435" y="1776747"/>
            <a:ext cx="4679315" cy="128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1450663">
            <a:off x="147825" y="4077150"/>
            <a:ext cx="918537" cy="918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6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1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Baby’s first program:</a:t>
            </a:r>
            <a:br>
              <a:rPr lang="en"/>
            </a:br>
            <a:r>
              <a:rPr lang="en"/>
              <a:t>Hello World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