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Garamond"/>
      <p:regular r:id="rId34"/>
      <p:bold r:id="rId35"/>
      <p:italic r:id="rId36"/>
      <p:boldItalic r:id="rId37"/>
    </p:embeddedFont>
    <p:embeddedFont>
      <p:font typeface="Lato Light"/>
      <p:regular r:id="rId38"/>
      <p:bold r:id="rId39"/>
      <p:italic r:id="rId40"/>
      <p:boldItalic r:id="rId41"/>
    </p:embeddedFont>
    <p:embeddedFont>
      <p:font typeface="Quattrocento Sans"/>
      <p:regular r:id="rId42"/>
      <p:bold r:id="rId43"/>
      <p:italic r:id="rId44"/>
      <p:boldItalic r:id="rId45"/>
    </p:embeddedFont>
    <p:embeddedFont>
      <p:font typeface="Gill Sans"/>
      <p:regular r:id="rId46"/>
      <p:bold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Light-italic.fntdata"/><Relationship Id="rId20" Type="http://schemas.openxmlformats.org/officeDocument/2006/relationships/slide" Target="slides/slide14.xml"/><Relationship Id="rId42" Type="http://schemas.openxmlformats.org/officeDocument/2006/relationships/font" Target="fonts/QuattrocentoSans-regular.fntdata"/><Relationship Id="rId41" Type="http://schemas.openxmlformats.org/officeDocument/2006/relationships/font" Target="fonts/LatoLight-boldItalic.fntdata"/><Relationship Id="rId22" Type="http://schemas.openxmlformats.org/officeDocument/2006/relationships/slide" Target="slides/slide16.xml"/><Relationship Id="rId44" Type="http://schemas.openxmlformats.org/officeDocument/2006/relationships/font" Target="fonts/QuattrocentoSans-italic.fntdata"/><Relationship Id="rId21" Type="http://schemas.openxmlformats.org/officeDocument/2006/relationships/slide" Target="slides/slide15.xml"/><Relationship Id="rId43" Type="http://schemas.openxmlformats.org/officeDocument/2006/relationships/font" Target="fonts/QuattrocentoSans-bold.fntdata"/><Relationship Id="rId24" Type="http://schemas.openxmlformats.org/officeDocument/2006/relationships/slide" Target="slides/slide18.xml"/><Relationship Id="rId46" Type="http://schemas.openxmlformats.org/officeDocument/2006/relationships/font" Target="fonts/GillSans-regular.fntdata"/><Relationship Id="rId23" Type="http://schemas.openxmlformats.org/officeDocument/2006/relationships/slide" Target="slides/slide17.xml"/><Relationship Id="rId45" Type="http://schemas.openxmlformats.org/officeDocument/2006/relationships/font" Target="fonts/Quattrocento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schemas.openxmlformats.org/officeDocument/2006/relationships/font" Target="fonts/GillSans-bold.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Garamond-bold.fntdata"/><Relationship Id="rId12" Type="http://schemas.openxmlformats.org/officeDocument/2006/relationships/slide" Target="slides/slide6.xml"/><Relationship Id="rId34" Type="http://schemas.openxmlformats.org/officeDocument/2006/relationships/font" Target="fonts/Garamond-regular.fntdata"/><Relationship Id="rId15" Type="http://schemas.openxmlformats.org/officeDocument/2006/relationships/slide" Target="slides/slide9.xml"/><Relationship Id="rId37" Type="http://schemas.openxmlformats.org/officeDocument/2006/relationships/font" Target="fonts/Garamond-boldItalic.fntdata"/><Relationship Id="rId14" Type="http://schemas.openxmlformats.org/officeDocument/2006/relationships/slide" Target="slides/slide8.xml"/><Relationship Id="rId36" Type="http://schemas.openxmlformats.org/officeDocument/2006/relationships/font" Target="fonts/Garamond-italic.fntdata"/><Relationship Id="rId17" Type="http://schemas.openxmlformats.org/officeDocument/2006/relationships/slide" Target="slides/slide11.xml"/><Relationship Id="rId39" Type="http://schemas.openxmlformats.org/officeDocument/2006/relationships/font" Target="fonts/LatoLight-bold.fntdata"/><Relationship Id="rId16" Type="http://schemas.openxmlformats.org/officeDocument/2006/relationships/slide" Target="slides/slide10.xml"/><Relationship Id="rId38" Type="http://schemas.openxmlformats.org/officeDocument/2006/relationships/font" Target="fonts/LatoLight-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c82436a63f_1_43:notes"/>
          <p:cNvSpPr/>
          <p:nvPr>
            <p:ph idx="2" type="sldImg"/>
          </p:nvPr>
        </p:nvSpPr>
        <p:spPr>
          <a:xfrm>
            <a:off x="129895" y="554493"/>
            <a:ext cx="2079641" cy="277246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g2c82436a63f_1_43:notes"/>
          <p:cNvSpPr txBox="1"/>
          <p:nvPr>
            <p:ph idx="1" type="body"/>
          </p:nvPr>
        </p:nvSpPr>
        <p:spPr>
          <a:xfrm>
            <a:off x="685583" y="4400004"/>
            <a:ext cx="5486833" cy="3601637"/>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t/>
            </a:r>
            <a:endParaRPr sz="700"/>
          </a:p>
        </p:txBody>
      </p:sp>
      <p:sp>
        <p:nvSpPr>
          <p:cNvPr id="96" name="Google Shape;96;g2c82436a63f_1_43:notes"/>
          <p:cNvSpPr txBox="1"/>
          <p:nvPr>
            <p:ph idx="12" type="sldNum"/>
          </p:nvPr>
        </p:nvSpPr>
        <p:spPr>
          <a:xfrm>
            <a:off x="3884431" y="8685774"/>
            <a:ext cx="2971944" cy="458226"/>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c823206480_0_35: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2c823206480_0_35: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rPr lang="en" sz="700"/>
              <a:t>Unlimited loss/risk. Why would someone buy these? because you are on credit, you don’t need to put money down upfront for this position. Also for hedging, selling covered calls = income. </a:t>
            </a:r>
            <a:endParaRPr sz="700"/>
          </a:p>
        </p:txBody>
      </p:sp>
      <p:sp>
        <p:nvSpPr>
          <p:cNvPr id="172" name="Google Shape;172;g2c823206480_0_35:notes"/>
          <p:cNvSpPr txBox="1"/>
          <p:nvPr>
            <p:ph idx="12" type="sldNum"/>
          </p:nvPr>
        </p:nvSpPr>
        <p:spPr>
          <a:xfrm>
            <a:off x="3884431" y="8685774"/>
            <a:ext cx="2971800" cy="458100"/>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c823206480_0_42: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2c823206480_0_42: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rPr lang="en" sz="700"/>
              <a:t>Unlimited loss/risk. Why would someone buy these? because you are on credit, you don’t need to put money down upfront for this position. Also for hedging, selling covered calls = income. </a:t>
            </a:r>
            <a:endParaRPr sz="700"/>
          </a:p>
        </p:txBody>
      </p:sp>
      <p:sp>
        <p:nvSpPr>
          <p:cNvPr id="180" name="Google Shape;180;g2c823206480_0_42:notes"/>
          <p:cNvSpPr txBox="1"/>
          <p:nvPr>
            <p:ph idx="12" type="sldNum"/>
          </p:nvPr>
        </p:nvSpPr>
        <p:spPr>
          <a:xfrm>
            <a:off x="3884431" y="8685774"/>
            <a:ext cx="2971800" cy="458100"/>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c823206480_0_16: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2c823206480_0_16: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rPr lang="en" sz="700"/>
              <a:t>Unlimited loss/risk. Why would someone buy these? because you are on credit, you don’t need to put money down upfront for this position. Also for hedging, selling covered calls = income. </a:t>
            </a:r>
            <a:endParaRPr sz="700"/>
          </a:p>
        </p:txBody>
      </p:sp>
      <p:sp>
        <p:nvSpPr>
          <p:cNvPr id="188" name="Google Shape;188;g2c823206480_0_16:notes"/>
          <p:cNvSpPr txBox="1"/>
          <p:nvPr>
            <p:ph idx="12" type="sldNum"/>
          </p:nvPr>
        </p:nvSpPr>
        <p:spPr>
          <a:xfrm>
            <a:off x="3884431" y="8685774"/>
            <a:ext cx="2971800" cy="458100"/>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c823206480_0_50: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2c823206480_0_50: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rPr lang="en" sz="700"/>
              <a:t>Unlimited loss/risk. Why would someone buy these? because you are on credit, you don’t need to put money down upfront for this position. Also for hedging, selling covered calls = income. </a:t>
            </a:r>
            <a:endParaRPr sz="700"/>
          </a:p>
        </p:txBody>
      </p:sp>
      <p:sp>
        <p:nvSpPr>
          <p:cNvPr id="196" name="Google Shape;196;g2c823206480_0_50:notes"/>
          <p:cNvSpPr txBox="1"/>
          <p:nvPr>
            <p:ph idx="12" type="sldNum"/>
          </p:nvPr>
        </p:nvSpPr>
        <p:spPr>
          <a:xfrm>
            <a:off x="3884431" y="8685774"/>
            <a:ext cx="2971800" cy="458100"/>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c823206480_0_69: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2c823206480_0_69: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rPr lang="en" sz="700"/>
              <a:t>Unlimited loss/risk. Why would someone buy these? because you are on credit, you don’t need to put money down upfront for this position. Also for hedging, selling covered calls = income. </a:t>
            </a:r>
            <a:endParaRPr sz="700"/>
          </a:p>
        </p:txBody>
      </p:sp>
      <p:sp>
        <p:nvSpPr>
          <p:cNvPr id="204" name="Google Shape;204;g2c823206480_0_69:notes"/>
          <p:cNvSpPr txBox="1"/>
          <p:nvPr>
            <p:ph idx="12" type="sldNum"/>
          </p:nvPr>
        </p:nvSpPr>
        <p:spPr>
          <a:xfrm>
            <a:off x="3884431" y="8685774"/>
            <a:ext cx="2971800" cy="458100"/>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c823206480_0_76: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2c823206480_0_76: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rPr lang="en" sz="700"/>
              <a:t>Unlimited loss/risk. Why would someone buy these? because you are on credit, you don’t need to put money down upfront for this position. Also for hedging, selling covered calls = income. </a:t>
            </a:r>
            <a:endParaRPr sz="700"/>
          </a:p>
        </p:txBody>
      </p:sp>
      <p:sp>
        <p:nvSpPr>
          <p:cNvPr id="212" name="Google Shape;212;g2c823206480_0_76:notes"/>
          <p:cNvSpPr txBox="1"/>
          <p:nvPr>
            <p:ph idx="12" type="sldNum"/>
          </p:nvPr>
        </p:nvSpPr>
        <p:spPr>
          <a:xfrm>
            <a:off x="3884431" y="8685774"/>
            <a:ext cx="2971800" cy="458100"/>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c823206480_0_84: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2c823206480_0_84: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rPr lang="en" sz="700"/>
              <a:t>Unlimited loss/risk. Why would someone buy these? because you are on credit, you don’t need to put money down upfront for this position. Also for hedging, selling covered calls = income. </a:t>
            </a:r>
            <a:endParaRPr sz="700"/>
          </a:p>
        </p:txBody>
      </p:sp>
      <p:sp>
        <p:nvSpPr>
          <p:cNvPr id="220" name="Google Shape;220;g2c823206480_0_84:notes"/>
          <p:cNvSpPr txBox="1"/>
          <p:nvPr>
            <p:ph idx="12" type="sldNum"/>
          </p:nvPr>
        </p:nvSpPr>
        <p:spPr>
          <a:xfrm>
            <a:off x="3884431" y="8685774"/>
            <a:ext cx="2971800" cy="458100"/>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c823206480_0_90: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2c823206480_0_90: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rPr lang="en" sz="700"/>
              <a:t>Unlimited loss/risk. Why would someone buy these? because you are on credit, you don’t need to put money down upfront for this position. Also for hedging, selling covered calls = income. </a:t>
            </a:r>
            <a:endParaRPr sz="700"/>
          </a:p>
        </p:txBody>
      </p:sp>
      <p:sp>
        <p:nvSpPr>
          <p:cNvPr id="228" name="Google Shape;228;g2c823206480_0_90:notes"/>
          <p:cNvSpPr txBox="1"/>
          <p:nvPr>
            <p:ph idx="12" type="sldNum"/>
          </p:nvPr>
        </p:nvSpPr>
        <p:spPr>
          <a:xfrm>
            <a:off x="3884431" y="8685774"/>
            <a:ext cx="2971800" cy="458100"/>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c82436a63f_1_102: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2c82436a63f_1_102:notes"/>
          <p:cNvSpPr txBox="1"/>
          <p:nvPr>
            <p:ph idx="1" type="body"/>
          </p:nvPr>
        </p:nvSpPr>
        <p:spPr>
          <a:xfrm>
            <a:off x="685583" y="4400004"/>
            <a:ext cx="5486833" cy="3601637"/>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t/>
            </a:r>
            <a:endParaRPr sz="700"/>
          </a:p>
        </p:txBody>
      </p:sp>
      <p:sp>
        <p:nvSpPr>
          <p:cNvPr id="236" name="Google Shape;236;g2c82436a63f_1_102:notes"/>
          <p:cNvSpPr txBox="1"/>
          <p:nvPr>
            <p:ph idx="12" type="sldNum"/>
          </p:nvPr>
        </p:nvSpPr>
        <p:spPr>
          <a:xfrm>
            <a:off x="3884431" y="8685774"/>
            <a:ext cx="2971944" cy="458226"/>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c82436a63f_1_111: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g2c82436a63f_1_111:notes"/>
          <p:cNvSpPr txBox="1"/>
          <p:nvPr>
            <p:ph idx="1" type="body"/>
          </p:nvPr>
        </p:nvSpPr>
        <p:spPr>
          <a:xfrm>
            <a:off x="685583" y="4400004"/>
            <a:ext cx="5486833" cy="3601637"/>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rPr lang="en" sz="700"/>
              <a:t>For example, if I have a stock trading at $50 and a call with a strike price of $40, the intrinsic value of that option is $10. i.e. if I exercised it right now I would make $10, but does this mean that it is trading for 10 dollars. If it was </a:t>
            </a:r>
            <a:endParaRPr sz="700"/>
          </a:p>
        </p:txBody>
      </p:sp>
      <p:sp>
        <p:nvSpPr>
          <p:cNvPr id="243" name="Google Shape;243;g2c82436a63f_1_111:notes"/>
          <p:cNvSpPr txBox="1"/>
          <p:nvPr>
            <p:ph idx="12" type="sldNum"/>
          </p:nvPr>
        </p:nvSpPr>
        <p:spPr>
          <a:xfrm>
            <a:off x="3884431" y="8685774"/>
            <a:ext cx="2971944" cy="458226"/>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c82436a63f_1_53:notes"/>
          <p:cNvSpPr txBox="1"/>
          <p:nvPr>
            <p:ph idx="1" type="body"/>
          </p:nvPr>
        </p:nvSpPr>
        <p:spPr>
          <a:xfrm>
            <a:off x="685583" y="4400004"/>
            <a:ext cx="5486700" cy="36015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103" name="Google Shape;103;g2c82436a63f_1_53: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c82436a63f_1_140: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2c82436a63f_1_140:notes"/>
          <p:cNvSpPr txBox="1"/>
          <p:nvPr>
            <p:ph idx="1" type="body"/>
          </p:nvPr>
        </p:nvSpPr>
        <p:spPr>
          <a:xfrm>
            <a:off x="685583" y="4400004"/>
            <a:ext cx="5486833" cy="3601637"/>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t/>
            </a:r>
            <a:endParaRPr sz="700"/>
          </a:p>
        </p:txBody>
      </p:sp>
      <p:sp>
        <p:nvSpPr>
          <p:cNvPr id="250" name="Google Shape;250;g2c82436a63f_1_140:notes"/>
          <p:cNvSpPr txBox="1"/>
          <p:nvPr>
            <p:ph idx="12" type="sldNum"/>
          </p:nvPr>
        </p:nvSpPr>
        <p:spPr>
          <a:xfrm>
            <a:off x="3884431" y="8685774"/>
            <a:ext cx="2971944" cy="458226"/>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c82436a63f_1_162: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g2c82436a63f_1_162:notes"/>
          <p:cNvSpPr txBox="1"/>
          <p:nvPr>
            <p:ph idx="1" type="body"/>
          </p:nvPr>
        </p:nvSpPr>
        <p:spPr>
          <a:xfrm>
            <a:off x="685583" y="4400004"/>
            <a:ext cx="5486833" cy="3601637"/>
          </a:xfrm>
          <a:prstGeom prst="rect">
            <a:avLst/>
          </a:prstGeom>
          <a:noFill/>
          <a:ln>
            <a:noFill/>
          </a:ln>
        </p:spPr>
        <p:txBody>
          <a:bodyPr anchorCtr="0" anchor="t" bIns="22700" lIns="45425" spcFirstLastPara="1" rIns="45425" wrap="square" tIns="22700">
            <a:noAutofit/>
          </a:bodyPr>
          <a:lstStyle/>
          <a:p>
            <a:pPr indent="0" lvl="0" marL="0" marR="0" rtl="0" algn="l">
              <a:lnSpc>
                <a:spcPct val="100000"/>
              </a:lnSpc>
              <a:spcBef>
                <a:spcPts val="0"/>
              </a:spcBef>
              <a:spcAft>
                <a:spcPts val="0"/>
              </a:spcAft>
              <a:buClr>
                <a:schemeClr val="dk1"/>
              </a:buClr>
              <a:buSzPts val="600"/>
              <a:buFont typeface="Gill Sans"/>
              <a:buNone/>
            </a:pPr>
            <a:r>
              <a:rPr lang="en" sz="600">
                <a:solidFill>
                  <a:schemeClr val="dk1"/>
                </a:solidFill>
                <a:latin typeface="Gill Sans"/>
                <a:ea typeface="Gill Sans"/>
                <a:cs typeface="Gill Sans"/>
                <a:sym typeface="Gill Sans"/>
              </a:rPr>
              <a:t>An ATM call has 0.5 delta, intuitively this is because it has a 50% chance of ending up ITM or OTM (in practice the reasoning is more complex)</a:t>
            </a:r>
            <a:endParaRPr sz="700"/>
          </a:p>
          <a:p>
            <a:pPr indent="0" lvl="0" marL="0" rtl="0" algn="l">
              <a:spcBef>
                <a:spcPts val="0"/>
              </a:spcBef>
              <a:spcAft>
                <a:spcPts val="0"/>
              </a:spcAft>
              <a:buNone/>
            </a:pPr>
            <a:r>
              <a:t/>
            </a:r>
            <a:endParaRPr sz="700"/>
          </a:p>
        </p:txBody>
      </p:sp>
      <p:sp>
        <p:nvSpPr>
          <p:cNvPr id="258" name="Google Shape;258;g2c82436a63f_1_162:notes"/>
          <p:cNvSpPr txBox="1"/>
          <p:nvPr>
            <p:ph idx="12" type="sldNum"/>
          </p:nvPr>
        </p:nvSpPr>
        <p:spPr>
          <a:xfrm>
            <a:off x="3884431" y="8685774"/>
            <a:ext cx="2971944" cy="458226"/>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c823206480_0_102: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g2c823206480_0_102: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marR="0" rtl="0" algn="l">
              <a:lnSpc>
                <a:spcPct val="100000"/>
              </a:lnSpc>
              <a:spcBef>
                <a:spcPts val="0"/>
              </a:spcBef>
              <a:spcAft>
                <a:spcPts val="0"/>
              </a:spcAft>
              <a:buClr>
                <a:schemeClr val="dk1"/>
              </a:buClr>
              <a:buSzPts val="600"/>
              <a:buFont typeface="Gill Sans"/>
              <a:buNone/>
            </a:pPr>
            <a:r>
              <a:rPr lang="en" sz="600">
                <a:solidFill>
                  <a:schemeClr val="dk1"/>
                </a:solidFill>
                <a:latin typeface="Gill Sans"/>
                <a:ea typeface="Gill Sans"/>
                <a:cs typeface="Gill Sans"/>
                <a:sym typeface="Gill Sans"/>
              </a:rPr>
              <a:t>An ATM call has 0.5 delta, intuitively this is because it has a 50% chance of ending up ITM or OTM (in practice the reasoning is more complex)</a:t>
            </a:r>
            <a:endParaRPr sz="700"/>
          </a:p>
          <a:p>
            <a:pPr indent="0" lvl="0" marL="0" rtl="0" algn="l">
              <a:spcBef>
                <a:spcPts val="0"/>
              </a:spcBef>
              <a:spcAft>
                <a:spcPts val="0"/>
              </a:spcAft>
              <a:buNone/>
            </a:pPr>
            <a:r>
              <a:t/>
            </a:r>
            <a:endParaRPr sz="700"/>
          </a:p>
        </p:txBody>
      </p:sp>
      <p:sp>
        <p:nvSpPr>
          <p:cNvPr id="267" name="Google Shape;267;g2c823206480_0_102:notes"/>
          <p:cNvSpPr txBox="1"/>
          <p:nvPr>
            <p:ph idx="12" type="sldNum"/>
          </p:nvPr>
        </p:nvSpPr>
        <p:spPr>
          <a:xfrm>
            <a:off x="3884431" y="8685774"/>
            <a:ext cx="2971800" cy="458100"/>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c823206480_0_112: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g2c823206480_0_112: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marR="0" rtl="0" algn="l">
              <a:lnSpc>
                <a:spcPct val="100000"/>
              </a:lnSpc>
              <a:spcBef>
                <a:spcPts val="0"/>
              </a:spcBef>
              <a:spcAft>
                <a:spcPts val="0"/>
              </a:spcAft>
              <a:buClr>
                <a:schemeClr val="dk1"/>
              </a:buClr>
              <a:buSzPts val="600"/>
              <a:buFont typeface="Gill Sans"/>
              <a:buNone/>
            </a:pPr>
            <a:r>
              <a:rPr lang="en" sz="600">
                <a:solidFill>
                  <a:schemeClr val="dk1"/>
                </a:solidFill>
                <a:latin typeface="Gill Sans"/>
                <a:ea typeface="Gill Sans"/>
                <a:cs typeface="Gill Sans"/>
                <a:sym typeface="Gill Sans"/>
              </a:rPr>
              <a:t>An ATM call has 0.5 delta, intuitively this is because it has a 50% chance of ending up ITM or OTM (in practice the reasoning is more complex)</a:t>
            </a:r>
            <a:endParaRPr sz="700"/>
          </a:p>
          <a:p>
            <a:pPr indent="0" lvl="0" marL="0" rtl="0" algn="l">
              <a:spcBef>
                <a:spcPts val="0"/>
              </a:spcBef>
              <a:spcAft>
                <a:spcPts val="0"/>
              </a:spcAft>
              <a:buNone/>
            </a:pPr>
            <a:r>
              <a:t/>
            </a:r>
            <a:endParaRPr sz="700"/>
          </a:p>
        </p:txBody>
      </p:sp>
      <p:sp>
        <p:nvSpPr>
          <p:cNvPr id="275" name="Google Shape;275;g2c823206480_0_112:notes"/>
          <p:cNvSpPr txBox="1"/>
          <p:nvPr>
            <p:ph idx="12" type="sldNum"/>
          </p:nvPr>
        </p:nvSpPr>
        <p:spPr>
          <a:xfrm>
            <a:off x="3884431" y="8685774"/>
            <a:ext cx="2971800" cy="458100"/>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c823206480_0_120: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2c823206480_0_120: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marR="0" rtl="0" algn="l">
              <a:lnSpc>
                <a:spcPct val="100000"/>
              </a:lnSpc>
              <a:spcBef>
                <a:spcPts val="0"/>
              </a:spcBef>
              <a:spcAft>
                <a:spcPts val="0"/>
              </a:spcAft>
              <a:buClr>
                <a:schemeClr val="dk1"/>
              </a:buClr>
              <a:buSzPts val="600"/>
              <a:buFont typeface="Gill Sans"/>
              <a:buNone/>
            </a:pPr>
            <a:r>
              <a:rPr lang="en" sz="600">
                <a:solidFill>
                  <a:schemeClr val="dk1"/>
                </a:solidFill>
                <a:latin typeface="Gill Sans"/>
                <a:ea typeface="Gill Sans"/>
                <a:cs typeface="Gill Sans"/>
                <a:sym typeface="Gill Sans"/>
              </a:rPr>
              <a:t>An ATM call has 0.5 delta, intuitively this is because it has a 50% chance of ending up ITM or OTM (in practice the reasoning is more complex)</a:t>
            </a:r>
            <a:endParaRPr sz="700"/>
          </a:p>
          <a:p>
            <a:pPr indent="0" lvl="0" marL="0" rtl="0" algn="l">
              <a:spcBef>
                <a:spcPts val="0"/>
              </a:spcBef>
              <a:spcAft>
                <a:spcPts val="0"/>
              </a:spcAft>
              <a:buNone/>
            </a:pPr>
            <a:r>
              <a:t/>
            </a:r>
            <a:endParaRPr sz="700"/>
          </a:p>
        </p:txBody>
      </p:sp>
      <p:sp>
        <p:nvSpPr>
          <p:cNvPr id="284" name="Google Shape;284;g2c823206480_0_120:notes"/>
          <p:cNvSpPr txBox="1"/>
          <p:nvPr>
            <p:ph idx="12" type="sldNum"/>
          </p:nvPr>
        </p:nvSpPr>
        <p:spPr>
          <a:xfrm>
            <a:off x="3884431" y="8685774"/>
            <a:ext cx="2971800" cy="458100"/>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c823206480_0_129: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g2c823206480_0_129: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marR="0" rtl="0" algn="l">
              <a:lnSpc>
                <a:spcPct val="100000"/>
              </a:lnSpc>
              <a:spcBef>
                <a:spcPts val="0"/>
              </a:spcBef>
              <a:spcAft>
                <a:spcPts val="0"/>
              </a:spcAft>
              <a:buClr>
                <a:schemeClr val="dk1"/>
              </a:buClr>
              <a:buSzPts val="600"/>
              <a:buFont typeface="Gill Sans"/>
              <a:buNone/>
            </a:pPr>
            <a:r>
              <a:rPr lang="en" sz="600">
                <a:solidFill>
                  <a:schemeClr val="dk1"/>
                </a:solidFill>
                <a:latin typeface="Gill Sans"/>
                <a:ea typeface="Gill Sans"/>
                <a:cs typeface="Gill Sans"/>
                <a:sym typeface="Gill Sans"/>
              </a:rPr>
              <a:t>An ATM call has 0.5 delta, intuitively this is because it has a 50% chance of ending up ITM or OTM (in practice the reasoning is more complex)</a:t>
            </a:r>
            <a:endParaRPr sz="700"/>
          </a:p>
          <a:p>
            <a:pPr indent="0" lvl="0" marL="0" rtl="0" algn="l">
              <a:spcBef>
                <a:spcPts val="0"/>
              </a:spcBef>
              <a:spcAft>
                <a:spcPts val="0"/>
              </a:spcAft>
              <a:buNone/>
            </a:pPr>
            <a:r>
              <a:t/>
            </a:r>
            <a:endParaRPr sz="700"/>
          </a:p>
        </p:txBody>
      </p:sp>
      <p:sp>
        <p:nvSpPr>
          <p:cNvPr id="293" name="Google Shape;293;g2c823206480_0_129:notes"/>
          <p:cNvSpPr txBox="1"/>
          <p:nvPr>
            <p:ph idx="12" type="sldNum"/>
          </p:nvPr>
        </p:nvSpPr>
        <p:spPr>
          <a:xfrm>
            <a:off x="3884431" y="8685774"/>
            <a:ext cx="2971800" cy="458100"/>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c823206480_0_145: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g2c823206480_0_145: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marR="0" rtl="0" algn="l">
              <a:lnSpc>
                <a:spcPct val="100000"/>
              </a:lnSpc>
              <a:spcBef>
                <a:spcPts val="0"/>
              </a:spcBef>
              <a:spcAft>
                <a:spcPts val="0"/>
              </a:spcAft>
              <a:buClr>
                <a:schemeClr val="dk1"/>
              </a:buClr>
              <a:buSzPts val="600"/>
              <a:buFont typeface="Gill Sans"/>
              <a:buNone/>
            </a:pPr>
            <a:r>
              <a:rPr lang="en" sz="600">
                <a:solidFill>
                  <a:schemeClr val="dk1"/>
                </a:solidFill>
                <a:latin typeface="Gill Sans"/>
                <a:ea typeface="Gill Sans"/>
                <a:cs typeface="Gill Sans"/>
                <a:sym typeface="Gill Sans"/>
              </a:rPr>
              <a:t>An ATM call has 0.5 delta, intuitively this is because it has a 50% chance of ending up ITM or OTM (in practice the reasoning is more complex)</a:t>
            </a:r>
            <a:endParaRPr sz="700"/>
          </a:p>
          <a:p>
            <a:pPr indent="0" lvl="0" marL="0" rtl="0" algn="l">
              <a:spcBef>
                <a:spcPts val="0"/>
              </a:spcBef>
              <a:spcAft>
                <a:spcPts val="0"/>
              </a:spcAft>
              <a:buNone/>
            </a:pPr>
            <a:r>
              <a:t/>
            </a:r>
            <a:endParaRPr sz="700"/>
          </a:p>
        </p:txBody>
      </p:sp>
      <p:sp>
        <p:nvSpPr>
          <p:cNvPr id="301" name="Google Shape;301;g2c823206480_0_145:notes"/>
          <p:cNvSpPr txBox="1"/>
          <p:nvPr>
            <p:ph idx="12" type="sldNum"/>
          </p:nvPr>
        </p:nvSpPr>
        <p:spPr>
          <a:xfrm>
            <a:off x="3884431" y="8685774"/>
            <a:ext cx="2971800" cy="458100"/>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c82436a63f_1_223: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2c82436a63f_1_223:notes"/>
          <p:cNvSpPr txBox="1"/>
          <p:nvPr>
            <p:ph idx="1" type="body"/>
          </p:nvPr>
        </p:nvSpPr>
        <p:spPr>
          <a:xfrm>
            <a:off x="685583" y="4400004"/>
            <a:ext cx="5486833" cy="3601637"/>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rPr lang="en" sz="700"/>
              <a:t>Options r always packaged to 100.</a:t>
            </a:r>
            <a:endParaRPr sz="700"/>
          </a:p>
          <a:p>
            <a:pPr indent="0" lvl="0" marL="0" rtl="0" algn="l">
              <a:spcBef>
                <a:spcPts val="0"/>
              </a:spcBef>
              <a:spcAft>
                <a:spcPts val="0"/>
              </a:spcAft>
              <a:buNone/>
            </a:pPr>
            <a:r>
              <a:rPr lang="en" sz="700"/>
              <a:t>Make not of American vs euros also interesting other things ppl do with this like Asian options which payout the average price over the time period</a:t>
            </a:r>
            <a:endParaRPr sz="700"/>
          </a:p>
          <a:p>
            <a:pPr indent="0" lvl="0" marL="0" rtl="0" algn="l">
              <a:spcBef>
                <a:spcPts val="0"/>
              </a:spcBef>
              <a:spcAft>
                <a:spcPts val="0"/>
              </a:spcAft>
              <a:buNone/>
            </a:pPr>
            <a:r>
              <a:t/>
            </a:r>
            <a:endParaRPr sz="700"/>
          </a:p>
          <a:p>
            <a:pPr indent="0" lvl="0" marL="0" rtl="0" algn="l">
              <a:spcBef>
                <a:spcPts val="0"/>
              </a:spcBef>
              <a:spcAft>
                <a:spcPts val="0"/>
              </a:spcAft>
              <a:buNone/>
            </a:pPr>
            <a:r>
              <a:rPr lang="en" sz="700"/>
              <a:t>Questions: </a:t>
            </a:r>
            <a:endParaRPr sz="700"/>
          </a:p>
          <a:p>
            <a:pPr indent="0" lvl="0" marL="0" rtl="0" algn="l">
              <a:spcBef>
                <a:spcPts val="0"/>
              </a:spcBef>
              <a:spcAft>
                <a:spcPts val="0"/>
              </a:spcAft>
              <a:buNone/>
            </a:pPr>
            <a:r>
              <a:rPr lang="en" sz="700"/>
              <a:t>does it make sense to exercise an option early? When does it make sense to do so. </a:t>
            </a:r>
            <a:endParaRPr sz="700"/>
          </a:p>
          <a:p>
            <a:pPr indent="0" lvl="0" marL="0" rtl="0" algn="l">
              <a:spcBef>
                <a:spcPts val="0"/>
              </a:spcBef>
              <a:spcAft>
                <a:spcPts val="0"/>
              </a:spcAft>
              <a:buNone/>
            </a:pPr>
            <a:r>
              <a:rPr lang="en" sz="700"/>
              <a:t>Lets say expiry day has come, so the past question is now irrelevant, when does it make sense to use your option. When does it not make sense? </a:t>
            </a:r>
            <a:endParaRPr sz="700"/>
          </a:p>
          <a:p>
            <a:pPr indent="0" lvl="0" marL="0" rtl="0" algn="l">
              <a:spcBef>
                <a:spcPts val="0"/>
              </a:spcBef>
              <a:spcAft>
                <a:spcPts val="0"/>
              </a:spcAft>
              <a:buNone/>
            </a:pPr>
            <a:r>
              <a:t/>
            </a:r>
            <a:endParaRPr sz="700"/>
          </a:p>
        </p:txBody>
      </p:sp>
      <p:sp>
        <p:nvSpPr>
          <p:cNvPr id="309" name="Google Shape;309;g2c82436a63f_1_223:notes"/>
          <p:cNvSpPr txBox="1"/>
          <p:nvPr>
            <p:ph idx="12" type="sldNum"/>
          </p:nvPr>
        </p:nvSpPr>
        <p:spPr>
          <a:xfrm>
            <a:off x="3884431" y="8685774"/>
            <a:ext cx="2971944" cy="458226"/>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c82436a63f_1_62:notes"/>
          <p:cNvSpPr txBox="1"/>
          <p:nvPr>
            <p:ph idx="1" type="body"/>
          </p:nvPr>
        </p:nvSpPr>
        <p:spPr>
          <a:xfrm>
            <a:off x="685583" y="4400004"/>
            <a:ext cx="5486700" cy="36015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112" name="Google Shape;112;g2c82436a63f_1_62: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c82436a63f_1_71: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g2c82436a63f_1_71:notes"/>
          <p:cNvSpPr txBox="1"/>
          <p:nvPr>
            <p:ph idx="1" type="body"/>
          </p:nvPr>
        </p:nvSpPr>
        <p:spPr>
          <a:xfrm>
            <a:off x="685583" y="4400004"/>
            <a:ext cx="5486833" cy="3601637"/>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rPr lang="en" sz="700"/>
              <a:t>Options r always packaged to 100.</a:t>
            </a:r>
            <a:endParaRPr sz="700"/>
          </a:p>
          <a:p>
            <a:pPr indent="0" lvl="0" marL="0" rtl="0" algn="l">
              <a:spcBef>
                <a:spcPts val="0"/>
              </a:spcBef>
              <a:spcAft>
                <a:spcPts val="0"/>
              </a:spcAft>
              <a:buNone/>
            </a:pPr>
            <a:r>
              <a:rPr lang="en" sz="700"/>
              <a:t>Make not of American vs euros also interesting other things ppl do with this like Asian options which payout the average price over the time period</a:t>
            </a:r>
            <a:endParaRPr sz="700"/>
          </a:p>
          <a:p>
            <a:pPr indent="0" lvl="0" marL="0" rtl="0" algn="l">
              <a:spcBef>
                <a:spcPts val="0"/>
              </a:spcBef>
              <a:spcAft>
                <a:spcPts val="0"/>
              </a:spcAft>
              <a:buNone/>
            </a:pPr>
            <a:r>
              <a:t/>
            </a:r>
            <a:endParaRPr sz="700"/>
          </a:p>
          <a:p>
            <a:pPr indent="0" lvl="0" marL="0" rtl="0" algn="l">
              <a:spcBef>
                <a:spcPts val="0"/>
              </a:spcBef>
              <a:spcAft>
                <a:spcPts val="0"/>
              </a:spcAft>
              <a:buNone/>
            </a:pPr>
            <a:r>
              <a:rPr lang="en" sz="700"/>
              <a:t>Questions: </a:t>
            </a:r>
            <a:endParaRPr sz="700"/>
          </a:p>
          <a:p>
            <a:pPr indent="0" lvl="0" marL="0" rtl="0" algn="l">
              <a:spcBef>
                <a:spcPts val="0"/>
              </a:spcBef>
              <a:spcAft>
                <a:spcPts val="0"/>
              </a:spcAft>
              <a:buNone/>
            </a:pPr>
            <a:r>
              <a:rPr lang="en" sz="700"/>
              <a:t>does it make sense to exercise an option early? When does it make sense to do so. </a:t>
            </a:r>
            <a:endParaRPr sz="700"/>
          </a:p>
          <a:p>
            <a:pPr indent="0" lvl="0" marL="0" rtl="0" algn="l">
              <a:spcBef>
                <a:spcPts val="0"/>
              </a:spcBef>
              <a:spcAft>
                <a:spcPts val="0"/>
              </a:spcAft>
              <a:buNone/>
            </a:pPr>
            <a:r>
              <a:rPr lang="en" sz="700"/>
              <a:t>Lets say expiry day has come, so the past question is now irrelevant, when does it make sense to use your option. When does it not make sense? </a:t>
            </a:r>
            <a:endParaRPr sz="700"/>
          </a:p>
          <a:p>
            <a:pPr indent="0" lvl="0" marL="0" rtl="0" algn="l">
              <a:spcBef>
                <a:spcPts val="0"/>
              </a:spcBef>
              <a:spcAft>
                <a:spcPts val="0"/>
              </a:spcAft>
              <a:buNone/>
            </a:pPr>
            <a:r>
              <a:t/>
            </a:r>
            <a:endParaRPr sz="700"/>
          </a:p>
        </p:txBody>
      </p:sp>
      <p:sp>
        <p:nvSpPr>
          <p:cNvPr id="120" name="Google Shape;120;g2c82436a63f_1_71:notes"/>
          <p:cNvSpPr txBox="1"/>
          <p:nvPr>
            <p:ph idx="12" type="sldNum"/>
          </p:nvPr>
        </p:nvSpPr>
        <p:spPr>
          <a:xfrm>
            <a:off x="3884431" y="8685774"/>
            <a:ext cx="2971944" cy="458226"/>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c823206480_0_0: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g2c823206480_0_0: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rPr lang="en" sz="700"/>
              <a:t>Notice that there is limited loss, why is this? </a:t>
            </a:r>
            <a:endParaRPr sz="700"/>
          </a:p>
          <a:p>
            <a:pPr indent="0" lvl="0" marL="0" rtl="0" algn="l">
              <a:spcBef>
                <a:spcPts val="0"/>
              </a:spcBef>
              <a:spcAft>
                <a:spcPts val="0"/>
              </a:spcAft>
              <a:buNone/>
            </a:pPr>
            <a:r>
              <a:rPr lang="en" sz="700"/>
              <a:t>This is from the buyers perspective, what about from the seller’s perspective. </a:t>
            </a:r>
            <a:endParaRPr sz="700"/>
          </a:p>
          <a:p>
            <a:pPr indent="0" lvl="0" marL="0" rtl="0" algn="l">
              <a:spcBef>
                <a:spcPts val="0"/>
              </a:spcBef>
              <a:spcAft>
                <a:spcPts val="0"/>
              </a:spcAft>
              <a:buNone/>
            </a:pPr>
            <a:r>
              <a:rPr lang="en" sz="700"/>
              <a:t>In this picture, how much did we pay per option (not per 100), what is the strike price? What would my pnl be if the stock was trading at 41? Where is my breakeven point? </a:t>
            </a:r>
            <a:endParaRPr sz="700"/>
          </a:p>
          <a:p>
            <a:pPr indent="0" lvl="0" marL="0" rtl="0" algn="l">
              <a:spcBef>
                <a:spcPts val="0"/>
              </a:spcBef>
              <a:spcAft>
                <a:spcPts val="0"/>
              </a:spcAft>
              <a:buNone/>
            </a:pPr>
            <a:r>
              <a:rPr lang="en" sz="700"/>
              <a:t>What is the trick for finding breakevens (add per contract price to strike price = breakeven). </a:t>
            </a:r>
            <a:endParaRPr sz="700"/>
          </a:p>
        </p:txBody>
      </p:sp>
      <p:sp>
        <p:nvSpPr>
          <p:cNvPr id="127" name="Google Shape;127;g2c823206480_0_0:notes"/>
          <p:cNvSpPr txBox="1"/>
          <p:nvPr>
            <p:ph idx="12" type="sldNum"/>
          </p:nvPr>
        </p:nvSpPr>
        <p:spPr>
          <a:xfrm>
            <a:off x="3884431" y="8685774"/>
            <a:ext cx="2971800" cy="458100"/>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c823206480_0_59: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g2c823206480_0_59: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rPr lang="en" sz="700"/>
              <a:t>Notice that there is limited loss, why is this? </a:t>
            </a:r>
            <a:endParaRPr sz="700"/>
          </a:p>
          <a:p>
            <a:pPr indent="0" lvl="0" marL="0" rtl="0" algn="l">
              <a:spcBef>
                <a:spcPts val="0"/>
              </a:spcBef>
              <a:spcAft>
                <a:spcPts val="0"/>
              </a:spcAft>
              <a:buNone/>
            </a:pPr>
            <a:r>
              <a:rPr lang="en" sz="700"/>
              <a:t>This is from the buyers perspective, what about from the seller’s perspective. </a:t>
            </a:r>
            <a:endParaRPr sz="700"/>
          </a:p>
          <a:p>
            <a:pPr indent="0" lvl="0" marL="0" rtl="0" algn="l">
              <a:spcBef>
                <a:spcPts val="0"/>
              </a:spcBef>
              <a:spcAft>
                <a:spcPts val="0"/>
              </a:spcAft>
              <a:buNone/>
            </a:pPr>
            <a:r>
              <a:rPr lang="en" sz="700"/>
              <a:t>In this picture, how much did we pay per option (not per 100), what is the strike price? What would my pnl be if the stock was trading at 41? Where is my breakeven point? </a:t>
            </a:r>
            <a:endParaRPr sz="700"/>
          </a:p>
          <a:p>
            <a:pPr indent="0" lvl="0" marL="0" rtl="0" algn="l">
              <a:spcBef>
                <a:spcPts val="0"/>
              </a:spcBef>
              <a:spcAft>
                <a:spcPts val="0"/>
              </a:spcAft>
              <a:buNone/>
            </a:pPr>
            <a:r>
              <a:rPr lang="en" sz="700"/>
              <a:t>What is the trick for finding breakevens (add per contract price to strike price = breakeven). </a:t>
            </a:r>
            <a:endParaRPr sz="700"/>
          </a:p>
        </p:txBody>
      </p:sp>
      <p:sp>
        <p:nvSpPr>
          <p:cNvPr id="137" name="Google Shape;137;g2c823206480_0_59:notes"/>
          <p:cNvSpPr txBox="1"/>
          <p:nvPr>
            <p:ph idx="12" type="sldNum"/>
          </p:nvPr>
        </p:nvSpPr>
        <p:spPr>
          <a:xfrm>
            <a:off x="3884431" y="8685774"/>
            <a:ext cx="2971800" cy="458100"/>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c82436a63f_1_80: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2c82436a63f_1_80:notes"/>
          <p:cNvSpPr txBox="1"/>
          <p:nvPr>
            <p:ph idx="1" type="body"/>
          </p:nvPr>
        </p:nvSpPr>
        <p:spPr>
          <a:xfrm>
            <a:off x="685583" y="4400004"/>
            <a:ext cx="5486833" cy="3601637"/>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rPr lang="en" sz="700"/>
              <a:t>Notice that there is limited loss, why is this? </a:t>
            </a:r>
            <a:endParaRPr sz="700"/>
          </a:p>
          <a:p>
            <a:pPr indent="0" lvl="0" marL="0" rtl="0" algn="l">
              <a:spcBef>
                <a:spcPts val="0"/>
              </a:spcBef>
              <a:spcAft>
                <a:spcPts val="0"/>
              </a:spcAft>
              <a:buNone/>
            </a:pPr>
            <a:r>
              <a:rPr lang="en" sz="700"/>
              <a:t>This is from the buyers perspective, what about from the seller’s perspective. </a:t>
            </a:r>
            <a:endParaRPr sz="700"/>
          </a:p>
          <a:p>
            <a:pPr indent="0" lvl="0" marL="0" rtl="0" algn="l">
              <a:spcBef>
                <a:spcPts val="0"/>
              </a:spcBef>
              <a:spcAft>
                <a:spcPts val="0"/>
              </a:spcAft>
              <a:buNone/>
            </a:pPr>
            <a:r>
              <a:rPr lang="en" sz="700"/>
              <a:t>In this picture, how much did we pay per option (not per 100), what is the strike price? What would my pnl be if the stock was trading at 41? Where is my breakeven point? </a:t>
            </a:r>
            <a:endParaRPr sz="700"/>
          </a:p>
          <a:p>
            <a:pPr indent="0" lvl="0" marL="0" rtl="0" algn="l">
              <a:spcBef>
                <a:spcPts val="0"/>
              </a:spcBef>
              <a:spcAft>
                <a:spcPts val="0"/>
              </a:spcAft>
              <a:buNone/>
            </a:pPr>
            <a:r>
              <a:rPr lang="en" sz="700"/>
              <a:t>What is the trick for finding breakevens (add per contract price to strike price = breakeven). </a:t>
            </a:r>
            <a:endParaRPr sz="700"/>
          </a:p>
        </p:txBody>
      </p:sp>
      <p:sp>
        <p:nvSpPr>
          <p:cNvPr id="145" name="Google Shape;145;g2c82436a63f_1_80:notes"/>
          <p:cNvSpPr txBox="1"/>
          <p:nvPr>
            <p:ph idx="12" type="sldNum"/>
          </p:nvPr>
        </p:nvSpPr>
        <p:spPr>
          <a:xfrm>
            <a:off x="3884431" y="8685774"/>
            <a:ext cx="2971944" cy="458226"/>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c82436a63f_1_91: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2c82436a63f_1_91:notes"/>
          <p:cNvSpPr txBox="1"/>
          <p:nvPr>
            <p:ph idx="1" type="body"/>
          </p:nvPr>
        </p:nvSpPr>
        <p:spPr>
          <a:xfrm>
            <a:off x="685583" y="4400004"/>
            <a:ext cx="5486833" cy="3601637"/>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rPr lang="en" sz="700"/>
              <a:t>Unlimited loss/risk. Why would someone buy these? because you are on credit, you don’t need to put money down upfront for this position. Also for hedging, selling covered calls = income. </a:t>
            </a:r>
            <a:endParaRPr sz="700"/>
          </a:p>
        </p:txBody>
      </p:sp>
      <p:sp>
        <p:nvSpPr>
          <p:cNvPr id="154" name="Google Shape;154;g2c82436a63f_1_91:notes"/>
          <p:cNvSpPr txBox="1"/>
          <p:nvPr>
            <p:ph idx="12" type="sldNum"/>
          </p:nvPr>
        </p:nvSpPr>
        <p:spPr>
          <a:xfrm>
            <a:off x="3884431" y="8685774"/>
            <a:ext cx="2971944" cy="458226"/>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c823206480_0_8: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g2c823206480_0_8: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None/>
            </a:pPr>
            <a:r>
              <a:rPr lang="en" sz="700"/>
              <a:t>Unlimited loss/risk. Why would someone buy these? because you are on credit, you don’t need to put money down upfront for this position. Also for hedging, selling covered calls = income. </a:t>
            </a:r>
            <a:endParaRPr sz="700"/>
          </a:p>
        </p:txBody>
      </p:sp>
      <p:sp>
        <p:nvSpPr>
          <p:cNvPr id="163" name="Google Shape;163;g2c823206480_0_8:notes"/>
          <p:cNvSpPr txBox="1"/>
          <p:nvPr>
            <p:ph idx="12" type="sldNum"/>
          </p:nvPr>
        </p:nvSpPr>
        <p:spPr>
          <a:xfrm>
            <a:off x="3884431" y="8685774"/>
            <a:ext cx="2971800" cy="458100"/>
          </a:xfrm>
          <a:prstGeom prst="rect">
            <a:avLst/>
          </a:prstGeom>
          <a:noFill/>
          <a:ln>
            <a:noFill/>
          </a:ln>
        </p:spPr>
        <p:txBody>
          <a:bodyPr anchorCtr="0" anchor="b" bIns="22700" lIns="45425" spcFirstLastPara="1" rIns="45425" wrap="square" tIns="22700">
            <a:noAutofit/>
          </a:bodyPr>
          <a:lstStyle/>
          <a:p>
            <a:pPr indent="0" lvl="0" marL="0" rtl="0" algn="r">
              <a:spcBef>
                <a:spcPts val="0"/>
              </a:spcBef>
              <a:spcAft>
                <a:spcPts val="0"/>
              </a:spcAft>
              <a:buNone/>
            </a:pPr>
            <a:fld id="{00000000-1234-1234-1234-123412341234}" type="slidenum">
              <a:rPr lang="en" sz="700"/>
              <a:t>‹#›</a:t>
            </a:fld>
            <a:endParaRPr sz="7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57" name="Shape 57"/>
        <p:cNvGrpSpPr/>
        <p:nvPr/>
      </p:nvGrpSpPr>
      <p:grpSpPr>
        <a:xfrm>
          <a:off x="0" y="0"/>
          <a:ext cx="0" cy="0"/>
          <a:chOff x="0" y="0"/>
          <a:chExt cx="0" cy="0"/>
        </a:xfrm>
      </p:grpSpPr>
      <p:sp>
        <p:nvSpPr>
          <p:cNvPr id="58" name="Google Shape;58;p14"/>
          <p:cNvSpPr/>
          <p:nvPr>
            <p:ph idx="2" type="pic"/>
          </p:nvPr>
        </p:nvSpPr>
        <p:spPr>
          <a:xfrm>
            <a:off x="1" y="0"/>
            <a:ext cx="9144000" cy="51435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9" name="Shape 59"/>
        <p:cNvGrpSpPr/>
        <p:nvPr/>
      </p:nvGrpSpPr>
      <p:grpSpPr>
        <a:xfrm>
          <a:off x="0" y="0"/>
          <a:ext cx="0" cy="0"/>
          <a:chOff x="0" y="0"/>
          <a:chExt cx="0" cy="0"/>
        </a:xfrm>
      </p:grpSpPr>
      <p:sp>
        <p:nvSpPr>
          <p:cNvPr id="60" name="Google Shape;60;p15"/>
          <p:cNvSpPr txBox="1"/>
          <p:nvPr>
            <p:ph type="title"/>
          </p:nvPr>
        </p:nvSpPr>
        <p:spPr>
          <a:xfrm>
            <a:off x="3580159" y="776007"/>
            <a:ext cx="1983681" cy="35464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b="1" i="0" sz="2300" u="sng">
                <a:solidFill>
                  <a:schemeClr val="lt1"/>
                </a:solidFill>
                <a:latin typeface="Garamond"/>
                <a:ea typeface="Garamond"/>
                <a:cs typeface="Garamond"/>
                <a:sym typeface="Garamond"/>
              </a:defRPr>
            </a:lvl1pPr>
            <a:lvl2pPr lvl="1">
              <a:spcBef>
                <a:spcPts val="0"/>
              </a:spcBef>
              <a:spcAft>
                <a:spcPts val="0"/>
              </a:spcAft>
              <a:buSzPts val="600"/>
              <a:buNone/>
              <a:defRPr/>
            </a:lvl2pPr>
            <a:lvl3pPr lvl="2">
              <a:spcBef>
                <a:spcPts val="0"/>
              </a:spcBef>
              <a:spcAft>
                <a:spcPts val="0"/>
              </a:spcAft>
              <a:buSzPts val="600"/>
              <a:buNone/>
              <a:defRPr/>
            </a:lvl3pPr>
            <a:lvl4pPr lvl="3">
              <a:spcBef>
                <a:spcPts val="0"/>
              </a:spcBef>
              <a:spcAft>
                <a:spcPts val="0"/>
              </a:spcAft>
              <a:buSzPts val="600"/>
              <a:buNone/>
              <a:defRPr/>
            </a:lvl4pPr>
            <a:lvl5pPr lvl="4">
              <a:spcBef>
                <a:spcPts val="0"/>
              </a:spcBef>
              <a:spcAft>
                <a:spcPts val="0"/>
              </a:spcAft>
              <a:buSzPts val="600"/>
              <a:buNone/>
              <a:defRPr/>
            </a:lvl5pPr>
            <a:lvl6pPr lvl="5">
              <a:spcBef>
                <a:spcPts val="0"/>
              </a:spcBef>
              <a:spcAft>
                <a:spcPts val="0"/>
              </a:spcAft>
              <a:buSzPts val="600"/>
              <a:buNone/>
              <a:defRPr/>
            </a:lvl6pPr>
            <a:lvl7pPr lvl="6">
              <a:spcBef>
                <a:spcPts val="0"/>
              </a:spcBef>
              <a:spcAft>
                <a:spcPts val="0"/>
              </a:spcAft>
              <a:buSzPts val="600"/>
              <a:buNone/>
              <a:defRPr/>
            </a:lvl7pPr>
            <a:lvl8pPr lvl="7">
              <a:spcBef>
                <a:spcPts val="0"/>
              </a:spcBef>
              <a:spcAft>
                <a:spcPts val="0"/>
              </a:spcAft>
              <a:buSzPts val="600"/>
              <a:buNone/>
              <a:defRPr/>
            </a:lvl8pPr>
            <a:lvl9pPr lvl="8">
              <a:spcBef>
                <a:spcPts val="0"/>
              </a:spcBef>
              <a:spcAft>
                <a:spcPts val="0"/>
              </a:spcAft>
              <a:buSzPts val="600"/>
              <a:buNone/>
              <a:defRPr/>
            </a:lvl9pPr>
          </a:lstStyle>
          <a:p/>
        </p:txBody>
      </p:sp>
      <p:sp>
        <p:nvSpPr>
          <p:cNvPr id="61" name="Google Shape;61;p15"/>
          <p:cNvSpPr txBox="1"/>
          <p:nvPr>
            <p:ph idx="1" type="body"/>
          </p:nvPr>
        </p:nvSpPr>
        <p:spPr>
          <a:xfrm>
            <a:off x="898519" y="1390583"/>
            <a:ext cx="7346961" cy="2686403"/>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600"/>
              <a:buNone/>
              <a:defRPr b="0" i="0" sz="1300">
                <a:solidFill>
                  <a:schemeClr val="dk1"/>
                </a:solidFill>
                <a:latin typeface="Garamond"/>
                <a:ea typeface="Garamond"/>
                <a:cs typeface="Garamond"/>
                <a:sym typeface="Garamond"/>
              </a:defRPr>
            </a:lvl1pPr>
            <a:lvl2pPr indent="-228600" lvl="1" marL="914400" algn="l">
              <a:spcBef>
                <a:spcPts val="0"/>
              </a:spcBef>
              <a:spcAft>
                <a:spcPts val="0"/>
              </a:spcAft>
              <a:buSzPts val="600"/>
              <a:buNone/>
              <a:defRPr/>
            </a:lvl2pPr>
            <a:lvl3pPr indent="-228600" lvl="2" marL="1371600" algn="l">
              <a:spcBef>
                <a:spcPts val="0"/>
              </a:spcBef>
              <a:spcAft>
                <a:spcPts val="0"/>
              </a:spcAft>
              <a:buSzPts val="600"/>
              <a:buNone/>
              <a:defRPr/>
            </a:lvl3pPr>
            <a:lvl4pPr indent="-228600" lvl="3" marL="1828800" algn="l">
              <a:spcBef>
                <a:spcPts val="0"/>
              </a:spcBef>
              <a:spcAft>
                <a:spcPts val="0"/>
              </a:spcAft>
              <a:buSzPts val="600"/>
              <a:buNone/>
              <a:defRPr/>
            </a:lvl4pPr>
            <a:lvl5pPr indent="-228600" lvl="4" marL="2286000" algn="l">
              <a:spcBef>
                <a:spcPts val="0"/>
              </a:spcBef>
              <a:spcAft>
                <a:spcPts val="0"/>
              </a:spcAft>
              <a:buSzPts val="600"/>
              <a:buNone/>
              <a:defRPr/>
            </a:lvl5pPr>
            <a:lvl6pPr indent="-228600" lvl="5" marL="2743200" algn="l">
              <a:spcBef>
                <a:spcPts val="0"/>
              </a:spcBef>
              <a:spcAft>
                <a:spcPts val="0"/>
              </a:spcAft>
              <a:buSzPts val="600"/>
              <a:buNone/>
              <a:defRPr/>
            </a:lvl6pPr>
            <a:lvl7pPr indent="-228600" lvl="6" marL="3200400" algn="l">
              <a:spcBef>
                <a:spcPts val="0"/>
              </a:spcBef>
              <a:spcAft>
                <a:spcPts val="0"/>
              </a:spcAft>
              <a:buSzPts val="600"/>
              <a:buNone/>
              <a:defRPr/>
            </a:lvl7pPr>
            <a:lvl8pPr indent="-228600" lvl="7" marL="3657600" algn="l">
              <a:spcBef>
                <a:spcPts val="0"/>
              </a:spcBef>
              <a:spcAft>
                <a:spcPts val="0"/>
              </a:spcAft>
              <a:buSzPts val="600"/>
              <a:buNone/>
              <a:defRPr/>
            </a:lvl8pPr>
            <a:lvl9pPr indent="-228600" lvl="8" marL="4114800" algn="l">
              <a:spcBef>
                <a:spcPts val="0"/>
              </a:spcBef>
              <a:spcAft>
                <a:spcPts val="0"/>
              </a:spcAft>
              <a:buSzPts val="600"/>
              <a:buNone/>
              <a:defRPr/>
            </a:lvl9pPr>
          </a:lstStyle>
          <a:p/>
        </p:txBody>
      </p:sp>
      <p:sp>
        <p:nvSpPr>
          <p:cNvPr id="62" name="Google Shape;62;p15"/>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63" name="Google Shape;63;p15"/>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64" name="Google Shape;64;p15"/>
          <p:cNvSpPr txBox="1"/>
          <p:nvPr>
            <p:ph idx="12" type="sldNum"/>
          </p:nvPr>
        </p:nvSpPr>
        <p:spPr>
          <a:xfrm>
            <a:off x="8781051" y="4810331"/>
            <a:ext cx="167515" cy="163749"/>
          </a:xfrm>
          <a:prstGeom prst="rect">
            <a:avLst/>
          </a:prstGeom>
          <a:noFill/>
          <a:ln>
            <a:noFill/>
          </a:ln>
        </p:spPr>
        <p:txBody>
          <a:bodyPr anchorCtr="0" anchor="t" bIns="0" lIns="0" spcFirstLastPara="1" rIns="0" wrap="square" tIns="0">
            <a:spAutoFit/>
          </a:bodyPr>
          <a:lstStyle>
            <a:lvl1pPr indent="0" lvl="0"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1pPr>
            <a:lvl2pPr indent="0" lvl="1"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2pPr>
            <a:lvl3pPr indent="0" lvl="2"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3pPr>
            <a:lvl4pPr indent="0" lvl="3"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4pPr>
            <a:lvl5pPr indent="0" lvl="4"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5pPr>
            <a:lvl6pPr indent="0" lvl="5"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6pPr>
            <a:lvl7pPr indent="0" lvl="6"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7pPr>
            <a:lvl8pPr indent="0" lvl="7"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8pPr>
            <a:lvl9pPr indent="0" lvl="8"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9pPr>
          </a:lstStyle>
          <a:p>
            <a:pPr indent="0" lvl="0" marL="127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65" name="Shape 65"/>
        <p:cNvGrpSpPr/>
        <p:nvPr/>
      </p:nvGrpSpPr>
      <p:grpSpPr>
        <a:xfrm>
          <a:off x="0" y="0"/>
          <a:ext cx="0" cy="0"/>
          <a:chOff x="0" y="0"/>
          <a:chExt cx="0" cy="0"/>
        </a:xfrm>
      </p:grpSpPr>
      <p:sp>
        <p:nvSpPr>
          <p:cNvPr id="66" name="Google Shape;66;p16"/>
          <p:cNvSpPr/>
          <p:nvPr/>
        </p:nvSpPr>
        <p:spPr>
          <a:xfrm>
            <a:off x="8726857" y="4771094"/>
            <a:ext cx="258493" cy="257319"/>
          </a:xfrm>
          <a:custGeom>
            <a:rect b="b" l="l" r="r" t="t"/>
            <a:pathLst>
              <a:path extrusionOk="0" h="565784" w="568325">
                <a:moveTo>
                  <a:pt x="0" y="282678"/>
                </a:moveTo>
                <a:lnTo>
                  <a:pt x="3715" y="236825"/>
                </a:lnTo>
                <a:lnTo>
                  <a:pt x="14473" y="193329"/>
                </a:lnTo>
                <a:lnTo>
                  <a:pt x="31688" y="152770"/>
                </a:lnTo>
                <a:lnTo>
                  <a:pt x="54776" y="115730"/>
                </a:lnTo>
                <a:lnTo>
                  <a:pt x="83154" y="82793"/>
                </a:lnTo>
                <a:lnTo>
                  <a:pt x="116237" y="54539"/>
                </a:lnTo>
                <a:lnTo>
                  <a:pt x="153441" y="31551"/>
                </a:lnTo>
                <a:lnTo>
                  <a:pt x="194181" y="14410"/>
                </a:lnTo>
                <a:lnTo>
                  <a:pt x="237874" y="3699"/>
                </a:lnTo>
                <a:lnTo>
                  <a:pt x="283934" y="0"/>
                </a:lnTo>
                <a:lnTo>
                  <a:pt x="329995" y="3699"/>
                </a:lnTo>
                <a:lnTo>
                  <a:pt x="373688" y="14410"/>
                </a:lnTo>
                <a:lnTo>
                  <a:pt x="414428" y="31551"/>
                </a:lnTo>
                <a:lnTo>
                  <a:pt x="451632" y="54539"/>
                </a:lnTo>
                <a:lnTo>
                  <a:pt x="484715" y="82793"/>
                </a:lnTo>
                <a:lnTo>
                  <a:pt x="513093" y="115730"/>
                </a:lnTo>
                <a:lnTo>
                  <a:pt x="536181" y="152770"/>
                </a:lnTo>
                <a:lnTo>
                  <a:pt x="553396" y="193329"/>
                </a:lnTo>
                <a:lnTo>
                  <a:pt x="564154" y="236825"/>
                </a:lnTo>
                <a:lnTo>
                  <a:pt x="567869" y="282678"/>
                </a:lnTo>
                <a:lnTo>
                  <a:pt x="564154" y="328531"/>
                </a:lnTo>
                <a:lnTo>
                  <a:pt x="553396" y="372028"/>
                </a:lnTo>
                <a:lnTo>
                  <a:pt x="536181" y="412587"/>
                </a:lnTo>
                <a:lnTo>
                  <a:pt x="513093" y="449626"/>
                </a:lnTo>
                <a:lnTo>
                  <a:pt x="484715" y="482563"/>
                </a:lnTo>
                <a:lnTo>
                  <a:pt x="451632" y="510817"/>
                </a:lnTo>
                <a:lnTo>
                  <a:pt x="414428" y="533805"/>
                </a:lnTo>
                <a:lnTo>
                  <a:pt x="373688" y="550946"/>
                </a:lnTo>
                <a:lnTo>
                  <a:pt x="329995" y="561657"/>
                </a:lnTo>
                <a:lnTo>
                  <a:pt x="283934" y="565357"/>
                </a:lnTo>
                <a:lnTo>
                  <a:pt x="237874" y="561657"/>
                </a:lnTo>
                <a:lnTo>
                  <a:pt x="194181" y="550946"/>
                </a:lnTo>
                <a:lnTo>
                  <a:pt x="153441" y="533805"/>
                </a:lnTo>
                <a:lnTo>
                  <a:pt x="116237" y="510817"/>
                </a:lnTo>
                <a:lnTo>
                  <a:pt x="83154" y="482563"/>
                </a:lnTo>
                <a:lnTo>
                  <a:pt x="54776" y="449626"/>
                </a:lnTo>
                <a:lnTo>
                  <a:pt x="31688" y="412587"/>
                </a:lnTo>
                <a:lnTo>
                  <a:pt x="14473" y="372028"/>
                </a:lnTo>
                <a:lnTo>
                  <a:pt x="3715" y="328531"/>
                </a:lnTo>
                <a:lnTo>
                  <a:pt x="0" y="282678"/>
                </a:lnTo>
                <a:close/>
              </a:path>
            </a:pathLst>
          </a:custGeom>
          <a:noFill/>
          <a:ln cap="flat" cmpd="sng" w="10050">
            <a:solidFill>
              <a:srgbClr val="387C9D"/>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67" name="Google Shape;67;p16"/>
          <p:cNvPicPr preferRelativeResize="0"/>
          <p:nvPr/>
        </p:nvPicPr>
        <p:blipFill rotWithShape="1">
          <a:blip r:embed="rId2">
            <a:alphaModFix/>
          </a:blip>
          <a:srcRect b="0" l="0" r="0" t="0"/>
          <a:stretch/>
        </p:blipFill>
        <p:spPr>
          <a:xfrm>
            <a:off x="0" y="0"/>
            <a:ext cx="9143358" cy="5134837"/>
          </a:xfrm>
          <a:prstGeom prst="rect">
            <a:avLst/>
          </a:prstGeom>
          <a:noFill/>
          <a:ln>
            <a:noFill/>
          </a:ln>
        </p:spPr>
      </p:pic>
      <p:sp>
        <p:nvSpPr>
          <p:cNvPr id="68" name="Google Shape;68;p16"/>
          <p:cNvSpPr/>
          <p:nvPr/>
        </p:nvSpPr>
        <p:spPr>
          <a:xfrm>
            <a:off x="1337143" y="773660"/>
            <a:ext cx="6468672" cy="3862679"/>
          </a:xfrm>
          <a:custGeom>
            <a:rect b="b" l="l" r="r" t="t"/>
            <a:pathLst>
              <a:path extrusionOk="0" h="8493125" w="14222094">
                <a:moveTo>
                  <a:pt x="14221872" y="0"/>
                </a:moveTo>
                <a:lnTo>
                  <a:pt x="0" y="0"/>
                </a:lnTo>
                <a:lnTo>
                  <a:pt x="0" y="8492920"/>
                </a:lnTo>
                <a:lnTo>
                  <a:pt x="14221872" y="8492920"/>
                </a:lnTo>
                <a:lnTo>
                  <a:pt x="14221872" y="0"/>
                </a:lnTo>
                <a:close/>
              </a:path>
            </a:pathLst>
          </a:custGeom>
          <a:solidFill>
            <a:srgbClr val="FFFFFF">
              <a:alpha val="78431"/>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69" name="Google Shape;69;p16"/>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70" name="Google Shape;70;p16"/>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71" name="Google Shape;71;p16"/>
          <p:cNvSpPr txBox="1"/>
          <p:nvPr>
            <p:ph idx="12" type="sldNum"/>
          </p:nvPr>
        </p:nvSpPr>
        <p:spPr>
          <a:xfrm>
            <a:off x="8781051" y="4810331"/>
            <a:ext cx="167515" cy="163749"/>
          </a:xfrm>
          <a:prstGeom prst="rect">
            <a:avLst/>
          </a:prstGeom>
          <a:noFill/>
          <a:ln>
            <a:noFill/>
          </a:ln>
        </p:spPr>
        <p:txBody>
          <a:bodyPr anchorCtr="0" anchor="t" bIns="0" lIns="0" spcFirstLastPara="1" rIns="0" wrap="square" tIns="0">
            <a:spAutoFit/>
          </a:bodyPr>
          <a:lstStyle>
            <a:lvl1pPr indent="0" lvl="0"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1pPr>
            <a:lvl2pPr indent="0" lvl="1"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2pPr>
            <a:lvl3pPr indent="0" lvl="2"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3pPr>
            <a:lvl4pPr indent="0" lvl="3"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4pPr>
            <a:lvl5pPr indent="0" lvl="4"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5pPr>
            <a:lvl6pPr indent="0" lvl="5"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6pPr>
            <a:lvl7pPr indent="0" lvl="6"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7pPr>
            <a:lvl8pPr indent="0" lvl="7"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8pPr>
            <a:lvl9pPr indent="0" lvl="8"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9pPr>
          </a:lstStyle>
          <a:p>
            <a:pPr indent="0" lvl="0" marL="127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2" name="Shape 72"/>
        <p:cNvGrpSpPr/>
        <p:nvPr/>
      </p:nvGrpSpPr>
      <p:grpSpPr>
        <a:xfrm>
          <a:off x="0" y="0"/>
          <a:ext cx="0" cy="0"/>
          <a:chOff x="0" y="0"/>
          <a:chExt cx="0" cy="0"/>
        </a:xfrm>
      </p:grpSpPr>
      <p:sp>
        <p:nvSpPr>
          <p:cNvPr id="73" name="Google Shape;73;p17"/>
          <p:cNvSpPr txBox="1"/>
          <p:nvPr>
            <p:ph type="ctrTitle"/>
          </p:nvPr>
        </p:nvSpPr>
        <p:spPr>
          <a:xfrm>
            <a:off x="685800" y="1594485"/>
            <a:ext cx="7772400" cy="10801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a:lvl1pPr>
            <a:lvl2pPr lvl="1">
              <a:spcBef>
                <a:spcPts val="0"/>
              </a:spcBef>
              <a:spcAft>
                <a:spcPts val="0"/>
              </a:spcAft>
              <a:buSzPts val="600"/>
              <a:buNone/>
              <a:defRPr/>
            </a:lvl2pPr>
            <a:lvl3pPr lvl="2">
              <a:spcBef>
                <a:spcPts val="0"/>
              </a:spcBef>
              <a:spcAft>
                <a:spcPts val="0"/>
              </a:spcAft>
              <a:buSzPts val="600"/>
              <a:buNone/>
              <a:defRPr/>
            </a:lvl3pPr>
            <a:lvl4pPr lvl="3">
              <a:spcBef>
                <a:spcPts val="0"/>
              </a:spcBef>
              <a:spcAft>
                <a:spcPts val="0"/>
              </a:spcAft>
              <a:buSzPts val="600"/>
              <a:buNone/>
              <a:defRPr/>
            </a:lvl4pPr>
            <a:lvl5pPr lvl="4">
              <a:spcBef>
                <a:spcPts val="0"/>
              </a:spcBef>
              <a:spcAft>
                <a:spcPts val="0"/>
              </a:spcAft>
              <a:buSzPts val="600"/>
              <a:buNone/>
              <a:defRPr/>
            </a:lvl5pPr>
            <a:lvl6pPr lvl="5">
              <a:spcBef>
                <a:spcPts val="0"/>
              </a:spcBef>
              <a:spcAft>
                <a:spcPts val="0"/>
              </a:spcAft>
              <a:buSzPts val="600"/>
              <a:buNone/>
              <a:defRPr/>
            </a:lvl6pPr>
            <a:lvl7pPr lvl="6">
              <a:spcBef>
                <a:spcPts val="0"/>
              </a:spcBef>
              <a:spcAft>
                <a:spcPts val="0"/>
              </a:spcAft>
              <a:buSzPts val="600"/>
              <a:buNone/>
              <a:defRPr/>
            </a:lvl7pPr>
            <a:lvl8pPr lvl="7">
              <a:spcBef>
                <a:spcPts val="0"/>
              </a:spcBef>
              <a:spcAft>
                <a:spcPts val="0"/>
              </a:spcAft>
              <a:buSzPts val="600"/>
              <a:buNone/>
              <a:defRPr/>
            </a:lvl8pPr>
            <a:lvl9pPr lvl="8">
              <a:spcBef>
                <a:spcPts val="0"/>
              </a:spcBef>
              <a:spcAft>
                <a:spcPts val="0"/>
              </a:spcAft>
              <a:buSzPts val="600"/>
              <a:buNone/>
              <a:defRPr/>
            </a:lvl9pPr>
          </a:lstStyle>
          <a:p/>
        </p:txBody>
      </p:sp>
      <p:sp>
        <p:nvSpPr>
          <p:cNvPr id="74" name="Google Shape;74;p17"/>
          <p:cNvSpPr txBox="1"/>
          <p:nvPr>
            <p:ph idx="1" type="subTitle"/>
          </p:nvPr>
        </p:nvSpPr>
        <p:spPr>
          <a:xfrm>
            <a:off x="1371600" y="2880360"/>
            <a:ext cx="6400800" cy="12858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75" name="Google Shape;75;p17"/>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76" name="Google Shape;76;p17"/>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77" name="Google Shape;77;p17"/>
          <p:cNvSpPr txBox="1"/>
          <p:nvPr>
            <p:ph idx="12" type="sldNum"/>
          </p:nvPr>
        </p:nvSpPr>
        <p:spPr>
          <a:xfrm>
            <a:off x="8781051" y="4810331"/>
            <a:ext cx="167515" cy="163749"/>
          </a:xfrm>
          <a:prstGeom prst="rect">
            <a:avLst/>
          </a:prstGeom>
          <a:noFill/>
          <a:ln>
            <a:noFill/>
          </a:ln>
        </p:spPr>
        <p:txBody>
          <a:bodyPr anchorCtr="0" anchor="t" bIns="0" lIns="0" spcFirstLastPara="1" rIns="0" wrap="square" tIns="0">
            <a:spAutoFit/>
          </a:bodyPr>
          <a:lstStyle>
            <a:lvl1pPr indent="0" lvl="0"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1pPr>
            <a:lvl2pPr indent="0" lvl="1"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2pPr>
            <a:lvl3pPr indent="0" lvl="2"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3pPr>
            <a:lvl4pPr indent="0" lvl="3"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4pPr>
            <a:lvl5pPr indent="0" lvl="4"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5pPr>
            <a:lvl6pPr indent="0" lvl="5"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6pPr>
            <a:lvl7pPr indent="0" lvl="6"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7pPr>
            <a:lvl8pPr indent="0" lvl="7"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8pPr>
            <a:lvl9pPr indent="0" lvl="8"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9pPr>
          </a:lstStyle>
          <a:p>
            <a:pPr indent="0" lvl="0" marL="127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8" name="Shape 78"/>
        <p:cNvGrpSpPr/>
        <p:nvPr/>
      </p:nvGrpSpPr>
      <p:grpSpPr>
        <a:xfrm>
          <a:off x="0" y="0"/>
          <a:ext cx="0" cy="0"/>
          <a:chOff x="0" y="0"/>
          <a:chExt cx="0" cy="0"/>
        </a:xfrm>
      </p:grpSpPr>
      <p:sp>
        <p:nvSpPr>
          <p:cNvPr id="79" name="Google Shape;79;p18"/>
          <p:cNvSpPr txBox="1"/>
          <p:nvPr>
            <p:ph type="title"/>
          </p:nvPr>
        </p:nvSpPr>
        <p:spPr>
          <a:xfrm>
            <a:off x="3580159" y="776007"/>
            <a:ext cx="1983681" cy="35464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b="1" i="0" sz="2300" u="sng">
                <a:solidFill>
                  <a:schemeClr val="lt1"/>
                </a:solidFill>
                <a:latin typeface="Garamond"/>
                <a:ea typeface="Garamond"/>
                <a:cs typeface="Garamond"/>
                <a:sym typeface="Garamond"/>
              </a:defRPr>
            </a:lvl1pPr>
            <a:lvl2pPr lvl="1">
              <a:spcBef>
                <a:spcPts val="0"/>
              </a:spcBef>
              <a:spcAft>
                <a:spcPts val="0"/>
              </a:spcAft>
              <a:buSzPts val="600"/>
              <a:buNone/>
              <a:defRPr/>
            </a:lvl2pPr>
            <a:lvl3pPr lvl="2">
              <a:spcBef>
                <a:spcPts val="0"/>
              </a:spcBef>
              <a:spcAft>
                <a:spcPts val="0"/>
              </a:spcAft>
              <a:buSzPts val="600"/>
              <a:buNone/>
              <a:defRPr/>
            </a:lvl3pPr>
            <a:lvl4pPr lvl="3">
              <a:spcBef>
                <a:spcPts val="0"/>
              </a:spcBef>
              <a:spcAft>
                <a:spcPts val="0"/>
              </a:spcAft>
              <a:buSzPts val="600"/>
              <a:buNone/>
              <a:defRPr/>
            </a:lvl4pPr>
            <a:lvl5pPr lvl="4">
              <a:spcBef>
                <a:spcPts val="0"/>
              </a:spcBef>
              <a:spcAft>
                <a:spcPts val="0"/>
              </a:spcAft>
              <a:buSzPts val="600"/>
              <a:buNone/>
              <a:defRPr/>
            </a:lvl5pPr>
            <a:lvl6pPr lvl="5">
              <a:spcBef>
                <a:spcPts val="0"/>
              </a:spcBef>
              <a:spcAft>
                <a:spcPts val="0"/>
              </a:spcAft>
              <a:buSzPts val="600"/>
              <a:buNone/>
              <a:defRPr/>
            </a:lvl6pPr>
            <a:lvl7pPr lvl="6">
              <a:spcBef>
                <a:spcPts val="0"/>
              </a:spcBef>
              <a:spcAft>
                <a:spcPts val="0"/>
              </a:spcAft>
              <a:buSzPts val="600"/>
              <a:buNone/>
              <a:defRPr/>
            </a:lvl7pPr>
            <a:lvl8pPr lvl="7">
              <a:spcBef>
                <a:spcPts val="0"/>
              </a:spcBef>
              <a:spcAft>
                <a:spcPts val="0"/>
              </a:spcAft>
              <a:buSzPts val="600"/>
              <a:buNone/>
              <a:defRPr/>
            </a:lvl8pPr>
            <a:lvl9pPr lvl="8">
              <a:spcBef>
                <a:spcPts val="0"/>
              </a:spcBef>
              <a:spcAft>
                <a:spcPts val="0"/>
              </a:spcAft>
              <a:buSzPts val="600"/>
              <a:buNone/>
              <a:defRPr/>
            </a:lvl9pPr>
          </a:lstStyle>
          <a:p/>
        </p:txBody>
      </p:sp>
      <p:sp>
        <p:nvSpPr>
          <p:cNvPr id="80" name="Google Shape;80;p18"/>
          <p:cNvSpPr txBox="1"/>
          <p:nvPr>
            <p:ph idx="1" type="body"/>
          </p:nvPr>
        </p:nvSpPr>
        <p:spPr>
          <a:xfrm>
            <a:off x="457200" y="1183005"/>
            <a:ext cx="3977640" cy="339471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600"/>
              <a:buNone/>
              <a:defRPr/>
            </a:lvl1pPr>
            <a:lvl2pPr indent="-228600" lvl="1" marL="914400" algn="l">
              <a:spcBef>
                <a:spcPts val="0"/>
              </a:spcBef>
              <a:spcAft>
                <a:spcPts val="0"/>
              </a:spcAft>
              <a:buSzPts val="600"/>
              <a:buNone/>
              <a:defRPr/>
            </a:lvl2pPr>
            <a:lvl3pPr indent="-228600" lvl="2" marL="1371600" algn="l">
              <a:spcBef>
                <a:spcPts val="0"/>
              </a:spcBef>
              <a:spcAft>
                <a:spcPts val="0"/>
              </a:spcAft>
              <a:buSzPts val="600"/>
              <a:buNone/>
              <a:defRPr/>
            </a:lvl3pPr>
            <a:lvl4pPr indent="-228600" lvl="3" marL="1828800" algn="l">
              <a:spcBef>
                <a:spcPts val="0"/>
              </a:spcBef>
              <a:spcAft>
                <a:spcPts val="0"/>
              </a:spcAft>
              <a:buSzPts val="600"/>
              <a:buNone/>
              <a:defRPr/>
            </a:lvl4pPr>
            <a:lvl5pPr indent="-228600" lvl="4" marL="2286000" algn="l">
              <a:spcBef>
                <a:spcPts val="0"/>
              </a:spcBef>
              <a:spcAft>
                <a:spcPts val="0"/>
              </a:spcAft>
              <a:buSzPts val="600"/>
              <a:buNone/>
              <a:defRPr/>
            </a:lvl5pPr>
            <a:lvl6pPr indent="-228600" lvl="5" marL="2743200" algn="l">
              <a:spcBef>
                <a:spcPts val="0"/>
              </a:spcBef>
              <a:spcAft>
                <a:spcPts val="0"/>
              </a:spcAft>
              <a:buSzPts val="600"/>
              <a:buNone/>
              <a:defRPr/>
            </a:lvl6pPr>
            <a:lvl7pPr indent="-228600" lvl="6" marL="3200400" algn="l">
              <a:spcBef>
                <a:spcPts val="0"/>
              </a:spcBef>
              <a:spcAft>
                <a:spcPts val="0"/>
              </a:spcAft>
              <a:buSzPts val="600"/>
              <a:buNone/>
              <a:defRPr/>
            </a:lvl7pPr>
            <a:lvl8pPr indent="-228600" lvl="7" marL="3657600" algn="l">
              <a:spcBef>
                <a:spcPts val="0"/>
              </a:spcBef>
              <a:spcAft>
                <a:spcPts val="0"/>
              </a:spcAft>
              <a:buSzPts val="600"/>
              <a:buNone/>
              <a:defRPr/>
            </a:lvl8pPr>
            <a:lvl9pPr indent="-228600" lvl="8" marL="4114800" algn="l">
              <a:spcBef>
                <a:spcPts val="0"/>
              </a:spcBef>
              <a:spcAft>
                <a:spcPts val="0"/>
              </a:spcAft>
              <a:buSzPts val="600"/>
              <a:buNone/>
              <a:defRPr/>
            </a:lvl9pPr>
          </a:lstStyle>
          <a:p/>
        </p:txBody>
      </p:sp>
      <p:sp>
        <p:nvSpPr>
          <p:cNvPr id="81" name="Google Shape;81;p18"/>
          <p:cNvSpPr txBox="1"/>
          <p:nvPr>
            <p:ph idx="2" type="body"/>
          </p:nvPr>
        </p:nvSpPr>
        <p:spPr>
          <a:xfrm>
            <a:off x="4709160" y="1183005"/>
            <a:ext cx="3977640" cy="339471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600"/>
              <a:buNone/>
              <a:defRPr/>
            </a:lvl1pPr>
            <a:lvl2pPr indent="-228600" lvl="1" marL="914400" algn="l">
              <a:spcBef>
                <a:spcPts val="0"/>
              </a:spcBef>
              <a:spcAft>
                <a:spcPts val="0"/>
              </a:spcAft>
              <a:buSzPts val="600"/>
              <a:buNone/>
              <a:defRPr/>
            </a:lvl2pPr>
            <a:lvl3pPr indent="-228600" lvl="2" marL="1371600" algn="l">
              <a:spcBef>
                <a:spcPts val="0"/>
              </a:spcBef>
              <a:spcAft>
                <a:spcPts val="0"/>
              </a:spcAft>
              <a:buSzPts val="600"/>
              <a:buNone/>
              <a:defRPr/>
            </a:lvl3pPr>
            <a:lvl4pPr indent="-228600" lvl="3" marL="1828800" algn="l">
              <a:spcBef>
                <a:spcPts val="0"/>
              </a:spcBef>
              <a:spcAft>
                <a:spcPts val="0"/>
              </a:spcAft>
              <a:buSzPts val="600"/>
              <a:buNone/>
              <a:defRPr/>
            </a:lvl4pPr>
            <a:lvl5pPr indent="-228600" lvl="4" marL="2286000" algn="l">
              <a:spcBef>
                <a:spcPts val="0"/>
              </a:spcBef>
              <a:spcAft>
                <a:spcPts val="0"/>
              </a:spcAft>
              <a:buSzPts val="600"/>
              <a:buNone/>
              <a:defRPr/>
            </a:lvl5pPr>
            <a:lvl6pPr indent="-228600" lvl="5" marL="2743200" algn="l">
              <a:spcBef>
                <a:spcPts val="0"/>
              </a:spcBef>
              <a:spcAft>
                <a:spcPts val="0"/>
              </a:spcAft>
              <a:buSzPts val="600"/>
              <a:buNone/>
              <a:defRPr/>
            </a:lvl6pPr>
            <a:lvl7pPr indent="-228600" lvl="6" marL="3200400" algn="l">
              <a:spcBef>
                <a:spcPts val="0"/>
              </a:spcBef>
              <a:spcAft>
                <a:spcPts val="0"/>
              </a:spcAft>
              <a:buSzPts val="600"/>
              <a:buNone/>
              <a:defRPr/>
            </a:lvl7pPr>
            <a:lvl8pPr indent="-228600" lvl="7" marL="3657600" algn="l">
              <a:spcBef>
                <a:spcPts val="0"/>
              </a:spcBef>
              <a:spcAft>
                <a:spcPts val="0"/>
              </a:spcAft>
              <a:buSzPts val="600"/>
              <a:buNone/>
              <a:defRPr/>
            </a:lvl8pPr>
            <a:lvl9pPr indent="-228600" lvl="8" marL="4114800" algn="l">
              <a:spcBef>
                <a:spcPts val="0"/>
              </a:spcBef>
              <a:spcAft>
                <a:spcPts val="0"/>
              </a:spcAft>
              <a:buSzPts val="600"/>
              <a:buNone/>
              <a:defRPr/>
            </a:lvl9pPr>
          </a:lstStyle>
          <a:p/>
        </p:txBody>
      </p:sp>
      <p:sp>
        <p:nvSpPr>
          <p:cNvPr id="82" name="Google Shape;82;p18"/>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83" name="Google Shape;83;p18"/>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84" name="Google Shape;84;p18"/>
          <p:cNvSpPr txBox="1"/>
          <p:nvPr>
            <p:ph idx="12" type="sldNum"/>
          </p:nvPr>
        </p:nvSpPr>
        <p:spPr>
          <a:xfrm>
            <a:off x="8781051" y="4810331"/>
            <a:ext cx="167515" cy="163749"/>
          </a:xfrm>
          <a:prstGeom prst="rect">
            <a:avLst/>
          </a:prstGeom>
          <a:noFill/>
          <a:ln>
            <a:noFill/>
          </a:ln>
        </p:spPr>
        <p:txBody>
          <a:bodyPr anchorCtr="0" anchor="t" bIns="0" lIns="0" spcFirstLastPara="1" rIns="0" wrap="square" tIns="0">
            <a:spAutoFit/>
          </a:bodyPr>
          <a:lstStyle>
            <a:lvl1pPr indent="0" lvl="0"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1pPr>
            <a:lvl2pPr indent="0" lvl="1"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2pPr>
            <a:lvl3pPr indent="0" lvl="2"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3pPr>
            <a:lvl4pPr indent="0" lvl="3"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4pPr>
            <a:lvl5pPr indent="0" lvl="4"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5pPr>
            <a:lvl6pPr indent="0" lvl="5"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6pPr>
            <a:lvl7pPr indent="0" lvl="6"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7pPr>
            <a:lvl8pPr indent="0" lvl="7"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8pPr>
            <a:lvl9pPr indent="0" lvl="8"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9pPr>
          </a:lstStyle>
          <a:p>
            <a:pPr indent="0" lvl="0" marL="127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85" name="Shape 85"/>
        <p:cNvGrpSpPr/>
        <p:nvPr/>
      </p:nvGrpSpPr>
      <p:grpSpPr>
        <a:xfrm>
          <a:off x="0" y="0"/>
          <a:ext cx="0" cy="0"/>
          <a:chOff x="0" y="0"/>
          <a:chExt cx="0" cy="0"/>
        </a:xfrm>
      </p:grpSpPr>
      <p:sp>
        <p:nvSpPr>
          <p:cNvPr id="86" name="Google Shape;86;p19"/>
          <p:cNvSpPr/>
          <p:nvPr/>
        </p:nvSpPr>
        <p:spPr>
          <a:xfrm>
            <a:off x="8726857" y="4771093"/>
            <a:ext cx="258493" cy="257319"/>
          </a:xfrm>
          <a:custGeom>
            <a:rect b="b" l="l" r="r" t="t"/>
            <a:pathLst>
              <a:path extrusionOk="0" h="565784" w="568325">
                <a:moveTo>
                  <a:pt x="0" y="282678"/>
                </a:moveTo>
                <a:lnTo>
                  <a:pt x="3715" y="236825"/>
                </a:lnTo>
                <a:lnTo>
                  <a:pt x="14473" y="193329"/>
                </a:lnTo>
                <a:lnTo>
                  <a:pt x="31688" y="152770"/>
                </a:lnTo>
                <a:lnTo>
                  <a:pt x="54776" y="115730"/>
                </a:lnTo>
                <a:lnTo>
                  <a:pt x="83154" y="82793"/>
                </a:lnTo>
                <a:lnTo>
                  <a:pt x="116237" y="54539"/>
                </a:lnTo>
                <a:lnTo>
                  <a:pt x="153441" y="31551"/>
                </a:lnTo>
                <a:lnTo>
                  <a:pt x="194181" y="14410"/>
                </a:lnTo>
                <a:lnTo>
                  <a:pt x="237874" y="3699"/>
                </a:lnTo>
                <a:lnTo>
                  <a:pt x="283934" y="0"/>
                </a:lnTo>
                <a:lnTo>
                  <a:pt x="329995" y="3699"/>
                </a:lnTo>
                <a:lnTo>
                  <a:pt x="373688" y="14410"/>
                </a:lnTo>
                <a:lnTo>
                  <a:pt x="414428" y="31551"/>
                </a:lnTo>
                <a:lnTo>
                  <a:pt x="451632" y="54539"/>
                </a:lnTo>
                <a:lnTo>
                  <a:pt x="484715" y="82793"/>
                </a:lnTo>
                <a:lnTo>
                  <a:pt x="513093" y="115730"/>
                </a:lnTo>
                <a:lnTo>
                  <a:pt x="536181" y="152770"/>
                </a:lnTo>
                <a:lnTo>
                  <a:pt x="553396" y="193329"/>
                </a:lnTo>
                <a:lnTo>
                  <a:pt x="564154" y="236825"/>
                </a:lnTo>
                <a:lnTo>
                  <a:pt x="567869" y="282678"/>
                </a:lnTo>
                <a:lnTo>
                  <a:pt x="564154" y="328531"/>
                </a:lnTo>
                <a:lnTo>
                  <a:pt x="553396" y="372028"/>
                </a:lnTo>
                <a:lnTo>
                  <a:pt x="536181" y="412587"/>
                </a:lnTo>
                <a:lnTo>
                  <a:pt x="513093" y="449626"/>
                </a:lnTo>
                <a:lnTo>
                  <a:pt x="484715" y="482563"/>
                </a:lnTo>
                <a:lnTo>
                  <a:pt x="451632" y="510817"/>
                </a:lnTo>
                <a:lnTo>
                  <a:pt x="414428" y="533805"/>
                </a:lnTo>
                <a:lnTo>
                  <a:pt x="373688" y="550946"/>
                </a:lnTo>
                <a:lnTo>
                  <a:pt x="329995" y="561657"/>
                </a:lnTo>
                <a:lnTo>
                  <a:pt x="283934" y="565357"/>
                </a:lnTo>
                <a:lnTo>
                  <a:pt x="237874" y="561657"/>
                </a:lnTo>
                <a:lnTo>
                  <a:pt x="194181" y="550946"/>
                </a:lnTo>
                <a:lnTo>
                  <a:pt x="153441" y="533805"/>
                </a:lnTo>
                <a:lnTo>
                  <a:pt x="116237" y="510817"/>
                </a:lnTo>
                <a:lnTo>
                  <a:pt x="83154" y="482563"/>
                </a:lnTo>
                <a:lnTo>
                  <a:pt x="54776" y="449626"/>
                </a:lnTo>
                <a:lnTo>
                  <a:pt x="31688" y="412587"/>
                </a:lnTo>
                <a:lnTo>
                  <a:pt x="14473" y="372028"/>
                </a:lnTo>
                <a:lnTo>
                  <a:pt x="3715" y="328531"/>
                </a:lnTo>
                <a:lnTo>
                  <a:pt x="0" y="282678"/>
                </a:lnTo>
                <a:close/>
              </a:path>
            </a:pathLst>
          </a:custGeom>
          <a:noFill/>
          <a:ln cap="flat" cmpd="sng" w="10050">
            <a:solidFill>
              <a:srgbClr val="387C9D"/>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87" name="Google Shape;87;p19"/>
          <p:cNvSpPr/>
          <p:nvPr/>
        </p:nvSpPr>
        <p:spPr>
          <a:xfrm>
            <a:off x="2286" y="0"/>
            <a:ext cx="9139668" cy="5142634"/>
          </a:xfrm>
          <a:custGeom>
            <a:rect b="b" l="l" r="r" t="t"/>
            <a:pathLst>
              <a:path extrusionOk="0" h="11307445" w="20094575">
                <a:moveTo>
                  <a:pt x="20094048" y="0"/>
                </a:moveTo>
                <a:lnTo>
                  <a:pt x="0" y="0"/>
                </a:lnTo>
                <a:lnTo>
                  <a:pt x="0" y="11307142"/>
                </a:lnTo>
                <a:lnTo>
                  <a:pt x="20094048" y="11307142"/>
                </a:lnTo>
                <a:lnTo>
                  <a:pt x="20094048" y="0"/>
                </a:lnTo>
                <a:close/>
              </a:path>
            </a:pathLst>
          </a:custGeom>
          <a:solidFill>
            <a:srgbClr val="3D576F">
              <a:alpha val="40784"/>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88" name="Google Shape;88;p19"/>
          <p:cNvPicPr preferRelativeResize="0"/>
          <p:nvPr/>
        </p:nvPicPr>
        <p:blipFill rotWithShape="1">
          <a:blip r:embed="rId2">
            <a:alphaModFix/>
          </a:blip>
          <a:srcRect b="0" l="0" r="0" t="0"/>
          <a:stretch/>
        </p:blipFill>
        <p:spPr>
          <a:xfrm>
            <a:off x="2286" y="0"/>
            <a:ext cx="9141072" cy="5142495"/>
          </a:xfrm>
          <a:prstGeom prst="rect">
            <a:avLst/>
          </a:prstGeom>
          <a:noFill/>
          <a:ln>
            <a:noFill/>
          </a:ln>
        </p:spPr>
      </p:pic>
      <p:sp>
        <p:nvSpPr>
          <p:cNvPr id="89" name="Google Shape;89;p19"/>
          <p:cNvSpPr txBox="1"/>
          <p:nvPr>
            <p:ph type="title"/>
          </p:nvPr>
        </p:nvSpPr>
        <p:spPr>
          <a:xfrm>
            <a:off x="3580159" y="776007"/>
            <a:ext cx="1983681" cy="35464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b="1" i="0" sz="2300" u="sng">
                <a:solidFill>
                  <a:schemeClr val="lt1"/>
                </a:solidFill>
                <a:latin typeface="Garamond"/>
                <a:ea typeface="Garamond"/>
                <a:cs typeface="Garamond"/>
                <a:sym typeface="Garamond"/>
              </a:defRPr>
            </a:lvl1pPr>
            <a:lvl2pPr lvl="1">
              <a:spcBef>
                <a:spcPts val="0"/>
              </a:spcBef>
              <a:spcAft>
                <a:spcPts val="0"/>
              </a:spcAft>
              <a:buSzPts val="600"/>
              <a:buNone/>
              <a:defRPr/>
            </a:lvl2pPr>
            <a:lvl3pPr lvl="2">
              <a:spcBef>
                <a:spcPts val="0"/>
              </a:spcBef>
              <a:spcAft>
                <a:spcPts val="0"/>
              </a:spcAft>
              <a:buSzPts val="600"/>
              <a:buNone/>
              <a:defRPr/>
            </a:lvl3pPr>
            <a:lvl4pPr lvl="3">
              <a:spcBef>
                <a:spcPts val="0"/>
              </a:spcBef>
              <a:spcAft>
                <a:spcPts val="0"/>
              </a:spcAft>
              <a:buSzPts val="600"/>
              <a:buNone/>
              <a:defRPr/>
            </a:lvl4pPr>
            <a:lvl5pPr lvl="4">
              <a:spcBef>
                <a:spcPts val="0"/>
              </a:spcBef>
              <a:spcAft>
                <a:spcPts val="0"/>
              </a:spcAft>
              <a:buSzPts val="600"/>
              <a:buNone/>
              <a:defRPr/>
            </a:lvl5pPr>
            <a:lvl6pPr lvl="5">
              <a:spcBef>
                <a:spcPts val="0"/>
              </a:spcBef>
              <a:spcAft>
                <a:spcPts val="0"/>
              </a:spcAft>
              <a:buSzPts val="600"/>
              <a:buNone/>
              <a:defRPr/>
            </a:lvl6pPr>
            <a:lvl7pPr lvl="6">
              <a:spcBef>
                <a:spcPts val="0"/>
              </a:spcBef>
              <a:spcAft>
                <a:spcPts val="0"/>
              </a:spcAft>
              <a:buSzPts val="600"/>
              <a:buNone/>
              <a:defRPr/>
            </a:lvl7pPr>
            <a:lvl8pPr lvl="7">
              <a:spcBef>
                <a:spcPts val="0"/>
              </a:spcBef>
              <a:spcAft>
                <a:spcPts val="0"/>
              </a:spcAft>
              <a:buSzPts val="600"/>
              <a:buNone/>
              <a:defRPr/>
            </a:lvl8pPr>
            <a:lvl9pPr lvl="8">
              <a:spcBef>
                <a:spcPts val="0"/>
              </a:spcBef>
              <a:spcAft>
                <a:spcPts val="0"/>
              </a:spcAft>
              <a:buSzPts val="600"/>
              <a:buNone/>
              <a:defRPr/>
            </a:lvl9pPr>
          </a:lstStyle>
          <a:p/>
        </p:txBody>
      </p:sp>
      <p:sp>
        <p:nvSpPr>
          <p:cNvPr id="90" name="Google Shape;90;p19"/>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91" name="Google Shape;91;p19"/>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92" name="Google Shape;92;p19"/>
          <p:cNvSpPr txBox="1"/>
          <p:nvPr>
            <p:ph idx="12" type="sldNum"/>
          </p:nvPr>
        </p:nvSpPr>
        <p:spPr>
          <a:xfrm>
            <a:off x="8781051" y="4810331"/>
            <a:ext cx="167515" cy="163749"/>
          </a:xfrm>
          <a:prstGeom prst="rect">
            <a:avLst/>
          </a:prstGeom>
          <a:noFill/>
          <a:ln>
            <a:noFill/>
          </a:ln>
        </p:spPr>
        <p:txBody>
          <a:bodyPr anchorCtr="0" anchor="t" bIns="0" lIns="0" spcFirstLastPara="1" rIns="0" wrap="square" tIns="0">
            <a:spAutoFit/>
          </a:bodyPr>
          <a:lstStyle>
            <a:lvl1pPr indent="0" lvl="0"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1pPr>
            <a:lvl2pPr indent="0" lvl="1"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2pPr>
            <a:lvl3pPr indent="0" lvl="2"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3pPr>
            <a:lvl4pPr indent="0" lvl="3"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4pPr>
            <a:lvl5pPr indent="0" lvl="4"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5pPr>
            <a:lvl6pPr indent="0" lvl="5"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6pPr>
            <a:lvl7pPr indent="0" lvl="6"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7pPr>
            <a:lvl8pPr indent="0" lvl="7"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8pPr>
            <a:lvl9pPr indent="0" lvl="8" marL="12700" marR="0" algn="l">
              <a:lnSpc>
                <a:spcPct val="100000"/>
              </a:lnSpc>
              <a:spcBef>
                <a:spcPts val="0"/>
              </a:spcBef>
              <a:buNone/>
              <a:defRPr b="1" i="0" sz="900">
                <a:solidFill>
                  <a:srgbClr val="387C9D"/>
                </a:solidFill>
                <a:latin typeface="Quattrocento Sans"/>
                <a:ea typeface="Quattrocento Sans"/>
                <a:cs typeface="Quattrocento Sans"/>
                <a:sym typeface="Quattrocento Sans"/>
              </a:defRPr>
            </a:lvl9pPr>
          </a:lstStyle>
          <a:p>
            <a:pPr indent="0" lvl="0" marL="127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p:nvPr/>
        </p:nvSpPr>
        <p:spPr>
          <a:xfrm>
            <a:off x="8726857" y="4771094"/>
            <a:ext cx="258493" cy="257319"/>
          </a:xfrm>
          <a:custGeom>
            <a:rect b="b" l="l" r="r" t="t"/>
            <a:pathLst>
              <a:path extrusionOk="0" h="565784" w="568325">
                <a:moveTo>
                  <a:pt x="0" y="282678"/>
                </a:moveTo>
                <a:lnTo>
                  <a:pt x="3715" y="236825"/>
                </a:lnTo>
                <a:lnTo>
                  <a:pt x="14473" y="193329"/>
                </a:lnTo>
                <a:lnTo>
                  <a:pt x="31688" y="152770"/>
                </a:lnTo>
                <a:lnTo>
                  <a:pt x="54776" y="115730"/>
                </a:lnTo>
                <a:lnTo>
                  <a:pt x="83154" y="82793"/>
                </a:lnTo>
                <a:lnTo>
                  <a:pt x="116237" y="54539"/>
                </a:lnTo>
                <a:lnTo>
                  <a:pt x="153441" y="31551"/>
                </a:lnTo>
                <a:lnTo>
                  <a:pt x="194181" y="14410"/>
                </a:lnTo>
                <a:lnTo>
                  <a:pt x="237874" y="3699"/>
                </a:lnTo>
                <a:lnTo>
                  <a:pt x="283934" y="0"/>
                </a:lnTo>
                <a:lnTo>
                  <a:pt x="329995" y="3699"/>
                </a:lnTo>
                <a:lnTo>
                  <a:pt x="373688" y="14410"/>
                </a:lnTo>
                <a:lnTo>
                  <a:pt x="414428" y="31551"/>
                </a:lnTo>
                <a:lnTo>
                  <a:pt x="451632" y="54539"/>
                </a:lnTo>
                <a:lnTo>
                  <a:pt x="484715" y="82793"/>
                </a:lnTo>
                <a:lnTo>
                  <a:pt x="513093" y="115730"/>
                </a:lnTo>
                <a:lnTo>
                  <a:pt x="536181" y="152770"/>
                </a:lnTo>
                <a:lnTo>
                  <a:pt x="553396" y="193329"/>
                </a:lnTo>
                <a:lnTo>
                  <a:pt x="564154" y="236825"/>
                </a:lnTo>
                <a:lnTo>
                  <a:pt x="567869" y="282678"/>
                </a:lnTo>
                <a:lnTo>
                  <a:pt x="564154" y="328531"/>
                </a:lnTo>
                <a:lnTo>
                  <a:pt x="553396" y="372028"/>
                </a:lnTo>
                <a:lnTo>
                  <a:pt x="536181" y="412587"/>
                </a:lnTo>
                <a:lnTo>
                  <a:pt x="513093" y="449626"/>
                </a:lnTo>
                <a:lnTo>
                  <a:pt x="484715" y="482563"/>
                </a:lnTo>
                <a:lnTo>
                  <a:pt x="451632" y="510817"/>
                </a:lnTo>
                <a:lnTo>
                  <a:pt x="414428" y="533805"/>
                </a:lnTo>
                <a:lnTo>
                  <a:pt x="373688" y="550946"/>
                </a:lnTo>
                <a:lnTo>
                  <a:pt x="329995" y="561657"/>
                </a:lnTo>
                <a:lnTo>
                  <a:pt x="283934" y="565357"/>
                </a:lnTo>
                <a:lnTo>
                  <a:pt x="237874" y="561657"/>
                </a:lnTo>
                <a:lnTo>
                  <a:pt x="194181" y="550946"/>
                </a:lnTo>
                <a:lnTo>
                  <a:pt x="153441" y="533805"/>
                </a:lnTo>
                <a:lnTo>
                  <a:pt x="116237" y="510817"/>
                </a:lnTo>
                <a:lnTo>
                  <a:pt x="83154" y="482563"/>
                </a:lnTo>
                <a:lnTo>
                  <a:pt x="54776" y="449626"/>
                </a:lnTo>
                <a:lnTo>
                  <a:pt x="31688" y="412587"/>
                </a:lnTo>
                <a:lnTo>
                  <a:pt x="14473" y="372028"/>
                </a:lnTo>
                <a:lnTo>
                  <a:pt x="3715" y="328531"/>
                </a:lnTo>
                <a:lnTo>
                  <a:pt x="0" y="282678"/>
                </a:lnTo>
                <a:close/>
              </a:path>
            </a:pathLst>
          </a:custGeom>
          <a:noFill/>
          <a:ln cap="flat" cmpd="sng" w="10050">
            <a:solidFill>
              <a:srgbClr val="387C9D"/>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52" name="Google Shape;52;p13"/>
          <p:cNvSpPr txBox="1"/>
          <p:nvPr>
            <p:ph type="title"/>
          </p:nvPr>
        </p:nvSpPr>
        <p:spPr>
          <a:xfrm>
            <a:off x="3580159" y="776007"/>
            <a:ext cx="1983681" cy="354644"/>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600"/>
              <a:buNone/>
              <a:defRPr b="1" i="0" sz="2300" u="sng" cap="none" strike="noStrike">
                <a:solidFill>
                  <a:schemeClr val="lt1"/>
                </a:solidFill>
                <a:latin typeface="Garamond"/>
                <a:ea typeface="Garamond"/>
                <a:cs typeface="Garamond"/>
                <a:sym typeface="Garamond"/>
              </a:defRPr>
            </a:lvl1pPr>
            <a:lvl2pPr lvl="1">
              <a:spcBef>
                <a:spcPts val="0"/>
              </a:spcBef>
              <a:spcAft>
                <a:spcPts val="0"/>
              </a:spcAft>
              <a:buSzPts val="600"/>
              <a:buNone/>
              <a:defRPr sz="800"/>
            </a:lvl2pPr>
            <a:lvl3pPr lvl="2">
              <a:spcBef>
                <a:spcPts val="0"/>
              </a:spcBef>
              <a:spcAft>
                <a:spcPts val="0"/>
              </a:spcAft>
              <a:buSzPts val="600"/>
              <a:buNone/>
              <a:defRPr sz="800"/>
            </a:lvl3pPr>
            <a:lvl4pPr lvl="3">
              <a:spcBef>
                <a:spcPts val="0"/>
              </a:spcBef>
              <a:spcAft>
                <a:spcPts val="0"/>
              </a:spcAft>
              <a:buSzPts val="600"/>
              <a:buNone/>
              <a:defRPr sz="800"/>
            </a:lvl4pPr>
            <a:lvl5pPr lvl="4">
              <a:spcBef>
                <a:spcPts val="0"/>
              </a:spcBef>
              <a:spcAft>
                <a:spcPts val="0"/>
              </a:spcAft>
              <a:buSzPts val="600"/>
              <a:buNone/>
              <a:defRPr sz="800"/>
            </a:lvl5pPr>
            <a:lvl6pPr lvl="5">
              <a:spcBef>
                <a:spcPts val="0"/>
              </a:spcBef>
              <a:spcAft>
                <a:spcPts val="0"/>
              </a:spcAft>
              <a:buSzPts val="600"/>
              <a:buNone/>
              <a:defRPr sz="800"/>
            </a:lvl6pPr>
            <a:lvl7pPr lvl="6">
              <a:spcBef>
                <a:spcPts val="0"/>
              </a:spcBef>
              <a:spcAft>
                <a:spcPts val="0"/>
              </a:spcAft>
              <a:buSzPts val="600"/>
              <a:buNone/>
              <a:defRPr sz="800"/>
            </a:lvl7pPr>
            <a:lvl8pPr lvl="7">
              <a:spcBef>
                <a:spcPts val="0"/>
              </a:spcBef>
              <a:spcAft>
                <a:spcPts val="0"/>
              </a:spcAft>
              <a:buSzPts val="600"/>
              <a:buNone/>
              <a:defRPr sz="800"/>
            </a:lvl8pPr>
            <a:lvl9pPr lvl="8">
              <a:spcBef>
                <a:spcPts val="0"/>
              </a:spcBef>
              <a:spcAft>
                <a:spcPts val="0"/>
              </a:spcAft>
              <a:buSzPts val="600"/>
              <a:buNone/>
              <a:defRPr sz="800"/>
            </a:lvl9pPr>
          </a:lstStyle>
          <a:p/>
        </p:txBody>
      </p:sp>
      <p:sp>
        <p:nvSpPr>
          <p:cNvPr id="53" name="Google Shape;53;p13"/>
          <p:cNvSpPr txBox="1"/>
          <p:nvPr>
            <p:ph idx="1" type="body"/>
          </p:nvPr>
        </p:nvSpPr>
        <p:spPr>
          <a:xfrm>
            <a:off x="898519" y="1390583"/>
            <a:ext cx="7346961" cy="2686403"/>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600"/>
              <a:buNone/>
              <a:defRPr b="0" i="0" sz="1300" u="none" cap="none" strike="noStrike">
                <a:solidFill>
                  <a:schemeClr val="dk1"/>
                </a:solidFill>
                <a:latin typeface="Garamond"/>
                <a:ea typeface="Garamond"/>
                <a:cs typeface="Garamond"/>
                <a:sym typeface="Garamond"/>
              </a:defRPr>
            </a:lvl1pPr>
            <a:lvl2pPr indent="-228600" lvl="1" marL="914400" marR="0" rtl="0" algn="l">
              <a:spcBef>
                <a:spcPts val="0"/>
              </a:spcBef>
              <a:spcAft>
                <a:spcPts val="0"/>
              </a:spcAft>
              <a:buSzPts val="600"/>
              <a:buNone/>
              <a:defRPr b="0" i="0" sz="800" u="none" cap="none" strike="noStrike">
                <a:latin typeface="Calibri"/>
                <a:ea typeface="Calibri"/>
                <a:cs typeface="Calibri"/>
                <a:sym typeface="Calibri"/>
              </a:defRPr>
            </a:lvl2pPr>
            <a:lvl3pPr indent="-228600" lvl="2" marL="1371600" marR="0" rtl="0" algn="l">
              <a:spcBef>
                <a:spcPts val="0"/>
              </a:spcBef>
              <a:spcAft>
                <a:spcPts val="0"/>
              </a:spcAft>
              <a:buSzPts val="600"/>
              <a:buNone/>
              <a:defRPr b="0" i="0" sz="800" u="none" cap="none" strike="noStrike">
                <a:latin typeface="Calibri"/>
                <a:ea typeface="Calibri"/>
                <a:cs typeface="Calibri"/>
                <a:sym typeface="Calibri"/>
              </a:defRPr>
            </a:lvl3pPr>
            <a:lvl4pPr indent="-228600" lvl="3" marL="1828800" marR="0" rtl="0" algn="l">
              <a:spcBef>
                <a:spcPts val="0"/>
              </a:spcBef>
              <a:spcAft>
                <a:spcPts val="0"/>
              </a:spcAft>
              <a:buSzPts val="600"/>
              <a:buNone/>
              <a:defRPr b="0" i="0" sz="800" u="none" cap="none" strike="noStrike">
                <a:latin typeface="Calibri"/>
                <a:ea typeface="Calibri"/>
                <a:cs typeface="Calibri"/>
                <a:sym typeface="Calibri"/>
              </a:defRPr>
            </a:lvl4pPr>
            <a:lvl5pPr indent="-228600" lvl="4" marL="2286000" marR="0" rtl="0" algn="l">
              <a:spcBef>
                <a:spcPts val="0"/>
              </a:spcBef>
              <a:spcAft>
                <a:spcPts val="0"/>
              </a:spcAft>
              <a:buSzPts val="600"/>
              <a:buNone/>
              <a:defRPr b="0" i="0" sz="800" u="none" cap="none" strike="noStrike">
                <a:latin typeface="Calibri"/>
                <a:ea typeface="Calibri"/>
                <a:cs typeface="Calibri"/>
                <a:sym typeface="Calibri"/>
              </a:defRPr>
            </a:lvl5pPr>
            <a:lvl6pPr indent="-228600" lvl="5" marL="2743200" marR="0" rtl="0" algn="l">
              <a:spcBef>
                <a:spcPts val="0"/>
              </a:spcBef>
              <a:spcAft>
                <a:spcPts val="0"/>
              </a:spcAft>
              <a:buSzPts val="600"/>
              <a:buNone/>
              <a:defRPr b="0" i="0" sz="800" u="none" cap="none" strike="noStrike">
                <a:latin typeface="Calibri"/>
                <a:ea typeface="Calibri"/>
                <a:cs typeface="Calibri"/>
                <a:sym typeface="Calibri"/>
              </a:defRPr>
            </a:lvl6pPr>
            <a:lvl7pPr indent="-228600" lvl="6" marL="3200400" marR="0" rtl="0" algn="l">
              <a:spcBef>
                <a:spcPts val="0"/>
              </a:spcBef>
              <a:spcAft>
                <a:spcPts val="0"/>
              </a:spcAft>
              <a:buSzPts val="600"/>
              <a:buNone/>
              <a:defRPr b="0" i="0" sz="800" u="none" cap="none" strike="noStrike">
                <a:latin typeface="Calibri"/>
                <a:ea typeface="Calibri"/>
                <a:cs typeface="Calibri"/>
                <a:sym typeface="Calibri"/>
              </a:defRPr>
            </a:lvl7pPr>
            <a:lvl8pPr indent="-228600" lvl="7" marL="3657600" marR="0" rtl="0" algn="l">
              <a:spcBef>
                <a:spcPts val="0"/>
              </a:spcBef>
              <a:spcAft>
                <a:spcPts val="0"/>
              </a:spcAft>
              <a:buSzPts val="600"/>
              <a:buNone/>
              <a:defRPr b="0" i="0" sz="800" u="none" cap="none" strike="noStrike">
                <a:latin typeface="Calibri"/>
                <a:ea typeface="Calibri"/>
                <a:cs typeface="Calibri"/>
                <a:sym typeface="Calibri"/>
              </a:defRPr>
            </a:lvl8pPr>
            <a:lvl9pPr indent="-228600" lvl="8" marL="4114800" marR="0" rtl="0" algn="l">
              <a:spcBef>
                <a:spcPts val="0"/>
              </a:spcBef>
              <a:spcAft>
                <a:spcPts val="0"/>
              </a:spcAft>
              <a:buSzPts val="600"/>
              <a:buNone/>
              <a:defRPr b="0" i="0" sz="800" u="none" cap="none" strike="noStrike">
                <a:latin typeface="Calibri"/>
                <a:ea typeface="Calibri"/>
                <a:cs typeface="Calibri"/>
                <a:sym typeface="Calibri"/>
              </a:defRPr>
            </a:lvl9pPr>
          </a:lstStyle>
          <a:p/>
        </p:txBody>
      </p:sp>
      <p:sp>
        <p:nvSpPr>
          <p:cNvPr id="54" name="Google Shape;54;p13"/>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600"/>
              <a:buNone/>
              <a:defRPr sz="800">
                <a:solidFill>
                  <a:srgbClr val="888888"/>
                </a:solidFill>
                <a:latin typeface="Calibri"/>
                <a:ea typeface="Calibri"/>
                <a:cs typeface="Calibri"/>
                <a:sym typeface="Calibri"/>
              </a:defRPr>
            </a:lvl1pPr>
            <a:lvl2pPr lvl="1"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2pPr>
            <a:lvl3pPr lvl="2"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3pPr>
            <a:lvl4pPr lvl="3"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4pPr>
            <a:lvl5pPr lvl="4"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5pPr>
            <a:lvl6pPr lvl="5"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6pPr>
            <a:lvl7pPr lvl="6"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7pPr>
            <a:lvl8pPr lvl="7"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8pPr>
            <a:lvl9pPr lvl="8"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9pPr>
          </a:lstStyle>
          <a:p/>
        </p:txBody>
      </p:sp>
      <p:sp>
        <p:nvSpPr>
          <p:cNvPr id="55" name="Google Shape;55;p13"/>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600"/>
              <a:buNone/>
              <a:defRPr sz="800">
                <a:solidFill>
                  <a:srgbClr val="888888"/>
                </a:solidFill>
                <a:latin typeface="Calibri"/>
                <a:ea typeface="Calibri"/>
                <a:cs typeface="Calibri"/>
                <a:sym typeface="Calibri"/>
              </a:defRPr>
            </a:lvl1pPr>
            <a:lvl2pPr lvl="1"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2pPr>
            <a:lvl3pPr lvl="2"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3pPr>
            <a:lvl4pPr lvl="3"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4pPr>
            <a:lvl5pPr lvl="4"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5pPr>
            <a:lvl6pPr lvl="5"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6pPr>
            <a:lvl7pPr lvl="6"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7pPr>
            <a:lvl8pPr lvl="7"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8pPr>
            <a:lvl9pPr lvl="8" marR="0" rtl="0" algn="l">
              <a:spcBef>
                <a:spcPts val="0"/>
              </a:spcBef>
              <a:spcAft>
                <a:spcPts val="0"/>
              </a:spcAft>
              <a:buSzPts val="600"/>
              <a:buNone/>
              <a:defRPr b="0" i="0" sz="800" u="none" cap="none" strike="noStrike">
                <a:solidFill>
                  <a:schemeClr val="dk1"/>
                </a:solidFill>
                <a:latin typeface="Calibri"/>
                <a:ea typeface="Calibri"/>
                <a:cs typeface="Calibri"/>
                <a:sym typeface="Calibri"/>
              </a:defRPr>
            </a:lvl9pPr>
          </a:lstStyle>
          <a:p/>
        </p:txBody>
      </p:sp>
      <p:sp>
        <p:nvSpPr>
          <p:cNvPr id="56" name="Google Shape;56;p13"/>
          <p:cNvSpPr txBox="1"/>
          <p:nvPr>
            <p:ph idx="12" type="sldNum"/>
          </p:nvPr>
        </p:nvSpPr>
        <p:spPr>
          <a:xfrm>
            <a:off x="8781051" y="4810331"/>
            <a:ext cx="167515" cy="163749"/>
          </a:xfrm>
          <a:prstGeom prst="rect">
            <a:avLst/>
          </a:prstGeom>
          <a:noFill/>
          <a:ln>
            <a:noFill/>
          </a:ln>
        </p:spPr>
        <p:txBody>
          <a:bodyPr anchorCtr="0" anchor="t" bIns="0" lIns="0" spcFirstLastPara="1" rIns="0" wrap="square" tIns="0">
            <a:spAutoFit/>
          </a:bodyPr>
          <a:lstStyle>
            <a:lvl1pPr indent="0" lvl="0" marL="12700" marR="0" rtl="0" algn="l">
              <a:lnSpc>
                <a:spcPct val="100000"/>
              </a:lnSpc>
              <a:spcBef>
                <a:spcPts val="0"/>
              </a:spcBef>
              <a:buNone/>
              <a:defRPr b="1" i="0" sz="900" u="none">
                <a:solidFill>
                  <a:srgbClr val="387C9D"/>
                </a:solidFill>
                <a:latin typeface="Quattrocento Sans"/>
                <a:ea typeface="Quattrocento Sans"/>
                <a:cs typeface="Quattrocento Sans"/>
                <a:sym typeface="Quattrocento Sans"/>
              </a:defRPr>
            </a:lvl1pPr>
            <a:lvl2pPr indent="0" lvl="1" marL="12700" marR="0" rtl="0" algn="l">
              <a:lnSpc>
                <a:spcPct val="100000"/>
              </a:lnSpc>
              <a:spcBef>
                <a:spcPts val="0"/>
              </a:spcBef>
              <a:buNone/>
              <a:defRPr b="1" i="0" sz="900" u="none">
                <a:solidFill>
                  <a:srgbClr val="387C9D"/>
                </a:solidFill>
                <a:latin typeface="Quattrocento Sans"/>
                <a:ea typeface="Quattrocento Sans"/>
                <a:cs typeface="Quattrocento Sans"/>
                <a:sym typeface="Quattrocento Sans"/>
              </a:defRPr>
            </a:lvl2pPr>
            <a:lvl3pPr indent="0" lvl="2" marL="12700" marR="0" rtl="0" algn="l">
              <a:lnSpc>
                <a:spcPct val="100000"/>
              </a:lnSpc>
              <a:spcBef>
                <a:spcPts val="0"/>
              </a:spcBef>
              <a:buNone/>
              <a:defRPr b="1" i="0" sz="900" u="none">
                <a:solidFill>
                  <a:srgbClr val="387C9D"/>
                </a:solidFill>
                <a:latin typeface="Quattrocento Sans"/>
                <a:ea typeface="Quattrocento Sans"/>
                <a:cs typeface="Quattrocento Sans"/>
                <a:sym typeface="Quattrocento Sans"/>
              </a:defRPr>
            </a:lvl3pPr>
            <a:lvl4pPr indent="0" lvl="3" marL="12700" marR="0" rtl="0" algn="l">
              <a:lnSpc>
                <a:spcPct val="100000"/>
              </a:lnSpc>
              <a:spcBef>
                <a:spcPts val="0"/>
              </a:spcBef>
              <a:buNone/>
              <a:defRPr b="1" i="0" sz="900" u="none">
                <a:solidFill>
                  <a:srgbClr val="387C9D"/>
                </a:solidFill>
                <a:latin typeface="Quattrocento Sans"/>
                <a:ea typeface="Quattrocento Sans"/>
                <a:cs typeface="Quattrocento Sans"/>
                <a:sym typeface="Quattrocento Sans"/>
              </a:defRPr>
            </a:lvl4pPr>
            <a:lvl5pPr indent="0" lvl="4" marL="12700" marR="0" rtl="0" algn="l">
              <a:lnSpc>
                <a:spcPct val="100000"/>
              </a:lnSpc>
              <a:spcBef>
                <a:spcPts val="0"/>
              </a:spcBef>
              <a:buNone/>
              <a:defRPr b="1" i="0" sz="900" u="none">
                <a:solidFill>
                  <a:srgbClr val="387C9D"/>
                </a:solidFill>
                <a:latin typeface="Quattrocento Sans"/>
                <a:ea typeface="Quattrocento Sans"/>
                <a:cs typeface="Quattrocento Sans"/>
                <a:sym typeface="Quattrocento Sans"/>
              </a:defRPr>
            </a:lvl5pPr>
            <a:lvl6pPr indent="0" lvl="5" marL="12700" marR="0" rtl="0" algn="l">
              <a:lnSpc>
                <a:spcPct val="100000"/>
              </a:lnSpc>
              <a:spcBef>
                <a:spcPts val="0"/>
              </a:spcBef>
              <a:buNone/>
              <a:defRPr b="1" i="0" sz="900" u="none">
                <a:solidFill>
                  <a:srgbClr val="387C9D"/>
                </a:solidFill>
                <a:latin typeface="Quattrocento Sans"/>
                <a:ea typeface="Quattrocento Sans"/>
                <a:cs typeface="Quattrocento Sans"/>
                <a:sym typeface="Quattrocento Sans"/>
              </a:defRPr>
            </a:lvl6pPr>
            <a:lvl7pPr indent="0" lvl="6" marL="12700" marR="0" rtl="0" algn="l">
              <a:lnSpc>
                <a:spcPct val="100000"/>
              </a:lnSpc>
              <a:spcBef>
                <a:spcPts val="0"/>
              </a:spcBef>
              <a:buNone/>
              <a:defRPr b="1" i="0" sz="900" u="none">
                <a:solidFill>
                  <a:srgbClr val="387C9D"/>
                </a:solidFill>
                <a:latin typeface="Quattrocento Sans"/>
                <a:ea typeface="Quattrocento Sans"/>
                <a:cs typeface="Quattrocento Sans"/>
                <a:sym typeface="Quattrocento Sans"/>
              </a:defRPr>
            </a:lvl7pPr>
            <a:lvl8pPr indent="0" lvl="7" marL="12700" marR="0" rtl="0" algn="l">
              <a:lnSpc>
                <a:spcPct val="100000"/>
              </a:lnSpc>
              <a:spcBef>
                <a:spcPts val="0"/>
              </a:spcBef>
              <a:buNone/>
              <a:defRPr b="1" i="0" sz="900" u="none">
                <a:solidFill>
                  <a:srgbClr val="387C9D"/>
                </a:solidFill>
                <a:latin typeface="Quattrocento Sans"/>
                <a:ea typeface="Quattrocento Sans"/>
                <a:cs typeface="Quattrocento Sans"/>
                <a:sym typeface="Quattrocento Sans"/>
              </a:defRPr>
            </a:lvl8pPr>
            <a:lvl9pPr indent="0" lvl="8" marL="12700" marR="0" rtl="0" algn="l">
              <a:lnSpc>
                <a:spcPct val="100000"/>
              </a:lnSpc>
              <a:spcBef>
                <a:spcPts val="0"/>
              </a:spcBef>
              <a:buNone/>
              <a:defRPr b="1" i="0" sz="900" u="none">
                <a:solidFill>
                  <a:srgbClr val="387C9D"/>
                </a:solidFill>
                <a:latin typeface="Quattrocento Sans"/>
                <a:ea typeface="Quattrocento Sans"/>
                <a:cs typeface="Quattrocento Sans"/>
                <a:sym typeface="Quattrocento Sans"/>
              </a:defRPr>
            </a:lvl9pPr>
          </a:lstStyle>
          <a:p>
            <a:pPr indent="0" lvl="0" marL="1270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21.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5.gif"/><Relationship Id="rId4" Type="http://schemas.openxmlformats.org/officeDocument/2006/relationships/image" Target="../media/image11.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5.gif"/><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p:nvPr/>
        </p:nvSpPr>
        <p:spPr>
          <a:xfrm>
            <a:off x="1786" y="515"/>
            <a:ext cx="9140429" cy="5142470"/>
          </a:xfrm>
          <a:prstGeom prst="rect">
            <a:avLst/>
          </a:prstGeom>
          <a:solidFill>
            <a:srgbClr val="3E5870">
              <a:alpha val="40784"/>
            </a:srgbClr>
          </a:solidFill>
          <a:ln>
            <a:noFill/>
          </a:ln>
        </p:spPr>
        <p:txBody>
          <a:bodyPr anchorCtr="0" anchor="ctr" bIns="20775" lIns="41575" spcFirstLastPara="1" rIns="41575" wrap="square" tIns="20775">
            <a:noAutofit/>
          </a:bodyPr>
          <a:lstStyle/>
          <a:p>
            <a:pPr indent="0" lvl="0" marL="0" marR="0" rtl="0" algn="ctr">
              <a:spcBef>
                <a:spcPts val="0"/>
              </a:spcBef>
              <a:spcAft>
                <a:spcPts val="0"/>
              </a:spcAft>
              <a:buNone/>
            </a:pPr>
            <a:r>
              <a:t/>
            </a:r>
            <a:endParaRPr sz="700">
              <a:solidFill>
                <a:schemeClr val="lt1"/>
              </a:solidFill>
              <a:latin typeface="Lato Light"/>
              <a:ea typeface="Lato Light"/>
              <a:cs typeface="Lato Light"/>
              <a:sym typeface="Lato Light"/>
            </a:endParaRPr>
          </a:p>
        </p:txBody>
      </p:sp>
      <p:pic>
        <p:nvPicPr>
          <p:cNvPr id="99" name="Google Shape;99;p20"/>
          <p:cNvPicPr preferRelativeResize="0"/>
          <p:nvPr>
            <p:ph idx="2" type="pic"/>
          </p:nvPr>
        </p:nvPicPr>
        <p:blipFill rotWithShape="1">
          <a:blip r:embed="rId3">
            <a:alphaModFix amt="68000"/>
          </a:blip>
          <a:srcRect b="6" l="0" r="0" t="7"/>
          <a:stretch/>
        </p:blipFill>
        <p:spPr>
          <a:xfrm>
            <a:off x="1786" y="516"/>
            <a:ext cx="9143358" cy="5142469"/>
          </a:xfrm>
          <a:prstGeom prst="rect">
            <a:avLst/>
          </a:prstGeom>
          <a:noFill/>
          <a:ln>
            <a:noFill/>
          </a:ln>
        </p:spPr>
      </p:pic>
      <p:sp>
        <p:nvSpPr>
          <p:cNvPr id="100" name="Google Shape;100;p20"/>
          <p:cNvSpPr txBox="1"/>
          <p:nvPr/>
        </p:nvSpPr>
        <p:spPr>
          <a:xfrm>
            <a:off x="724935" y="3152963"/>
            <a:ext cx="7522800" cy="534600"/>
          </a:xfrm>
          <a:prstGeom prst="rect">
            <a:avLst/>
          </a:prstGeom>
          <a:noFill/>
          <a:ln>
            <a:noFill/>
          </a:ln>
        </p:spPr>
        <p:txBody>
          <a:bodyPr anchorCtr="0" anchor="t" bIns="20775" lIns="41575" spcFirstLastPara="1" rIns="41575" wrap="square" tIns="20775">
            <a:spAutoFit/>
          </a:bodyPr>
          <a:lstStyle/>
          <a:p>
            <a:pPr indent="0" lvl="0" marL="0" marR="0" rtl="0" algn="ctr">
              <a:spcBef>
                <a:spcPts val="0"/>
              </a:spcBef>
              <a:spcAft>
                <a:spcPts val="0"/>
              </a:spcAft>
              <a:buNone/>
            </a:pPr>
            <a:r>
              <a:rPr b="1" lang="en" sz="3200" u="none">
                <a:solidFill>
                  <a:schemeClr val="lt1"/>
                </a:solidFill>
                <a:latin typeface="Garamond"/>
                <a:ea typeface="Garamond"/>
                <a:cs typeface="Garamond"/>
                <a:sym typeface="Garamond"/>
              </a:rPr>
              <a:t>Options 201 – </a:t>
            </a:r>
            <a:r>
              <a:rPr b="1" lang="en" sz="3200">
                <a:solidFill>
                  <a:schemeClr val="lt1"/>
                </a:solidFill>
                <a:latin typeface="Garamond"/>
                <a:ea typeface="Garamond"/>
                <a:cs typeface="Garamond"/>
                <a:sym typeface="Garamond"/>
              </a:rPr>
              <a:t>Strategies and Greeks</a:t>
            </a:r>
            <a:endParaRPr b="1" sz="3200">
              <a:solidFill>
                <a:schemeClr val="lt1"/>
              </a:solidFill>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txBox="1"/>
          <p:nvPr/>
        </p:nvSpPr>
        <p:spPr>
          <a:xfrm>
            <a:off x="1337143" y="773660"/>
            <a:ext cx="6468600" cy="708600"/>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Payoff Diagrams - Call Spreads</a:t>
            </a:r>
            <a:endParaRPr sz="2300">
              <a:solidFill>
                <a:schemeClr val="dk1"/>
              </a:solidFill>
              <a:latin typeface="Garamond"/>
              <a:ea typeface="Garamond"/>
              <a:cs typeface="Garamond"/>
              <a:sym typeface="Garamond"/>
            </a:endParaRPr>
          </a:p>
        </p:txBody>
      </p:sp>
      <p:sp>
        <p:nvSpPr>
          <p:cNvPr id="175" name="Google Shape;175;p29"/>
          <p:cNvSpPr txBox="1"/>
          <p:nvPr>
            <p:ph idx="12" type="sldNum"/>
          </p:nvPr>
        </p:nvSpPr>
        <p:spPr>
          <a:xfrm>
            <a:off x="8781051" y="4810331"/>
            <a:ext cx="167400" cy="155100"/>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pic>
        <p:nvPicPr>
          <p:cNvPr id="176" name="Google Shape;176;p29"/>
          <p:cNvPicPr preferRelativeResize="0"/>
          <p:nvPr/>
        </p:nvPicPr>
        <p:blipFill>
          <a:blip r:embed="rId3">
            <a:alphaModFix/>
          </a:blip>
          <a:stretch>
            <a:fillRect/>
          </a:stretch>
        </p:blipFill>
        <p:spPr>
          <a:xfrm>
            <a:off x="2583597" y="1825300"/>
            <a:ext cx="4145599" cy="2191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nvSpPr>
        <p:spPr>
          <a:xfrm>
            <a:off x="1337143" y="773660"/>
            <a:ext cx="6468600" cy="708600"/>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Payoff Diagrams - Call Spreads</a:t>
            </a:r>
            <a:endParaRPr sz="2300">
              <a:solidFill>
                <a:schemeClr val="dk1"/>
              </a:solidFill>
              <a:latin typeface="Garamond"/>
              <a:ea typeface="Garamond"/>
              <a:cs typeface="Garamond"/>
              <a:sym typeface="Garamond"/>
            </a:endParaRPr>
          </a:p>
        </p:txBody>
      </p:sp>
      <p:sp>
        <p:nvSpPr>
          <p:cNvPr id="183" name="Google Shape;183;p30"/>
          <p:cNvSpPr txBox="1"/>
          <p:nvPr>
            <p:ph idx="12" type="sldNum"/>
          </p:nvPr>
        </p:nvSpPr>
        <p:spPr>
          <a:xfrm>
            <a:off x="8781051" y="4810331"/>
            <a:ext cx="167400" cy="155100"/>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pic>
        <p:nvPicPr>
          <p:cNvPr id="184" name="Google Shape;184;p30"/>
          <p:cNvPicPr preferRelativeResize="0"/>
          <p:nvPr/>
        </p:nvPicPr>
        <p:blipFill>
          <a:blip r:embed="rId3">
            <a:alphaModFix/>
          </a:blip>
          <a:stretch>
            <a:fillRect/>
          </a:stretch>
        </p:blipFill>
        <p:spPr>
          <a:xfrm>
            <a:off x="2085575" y="1702425"/>
            <a:ext cx="5128824" cy="2823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1"/>
          <p:cNvSpPr txBox="1"/>
          <p:nvPr/>
        </p:nvSpPr>
        <p:spPr>
          <a:xfrm>
            <a:off x="1337143" y="773660"/>
            <a:ext cx="6468600" cy="708600"/>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Payoff Diagrams - Put Spreads</a:t>
            </a:r>
            <a:endParaRPr sz="2300">
              <a:solidFill>
                <a:schemeClr val="dk1"/>
              </a:solidFill>
              <a:latin typeface="Garamond"/>
              <a:ea typeface="Garamond"/>
              <a:cs typeface="Garamond"/>
              <a:sym typeface="Garamond"/>
            </a:endParaRPr>
          </a:p>
        </p:txBody>
      </p:sp>
      <p:sp>
        <p:nvSpPr>
          <p:cNvPr id="191" name="Google Shape;191;p31"/>
          <p:cNvSpPr txBox="1"/>
          <p:nvPr>
            <p:ph idx="12" type="sldNum"/>
          </p:nvPr>
        </p:nvSpPr>
        <p:spPr>
          <a:xfrm>
            <a:off x="8781051" y="4810331"/>
            <a:ext cx="167400" cy="155100"/>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pic>
        <p:nvPicPr>
          <p:cNvPr id="192" name="Google Shape;192;p31"/>
          <p:cNvPicPr preferRelativeResize="0"/>
          <p:nvPr/>
        </p:nvPicPr>
        <p:blipFill>
          <a:blip r:embed="rId3">
            <a:alphaModFix/>
          </a:blip>
          <a:stretch>
            <a:fillRect/>
          </a:stretch>
        </p:blipFill>
        <p:spPr>
          <a:xfrm>
            <a:off x="1636713" y="1965703"/>
            <a:ext cx="5870575" cy="1539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2"/>
          <p:cNvSpPr txBox="1"/>
          <p:nvPr/>
        </p:nvSpPr>
        <p:spPr>
          <a:xfrm>
            <a:off x="1337143" y="773660"/>
            <a:ext cx="6468600" cy="708600"/>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Payoff Diagrams - Put Spreads</a:t>
            </a:r>
            <a:endParaRPr sz="2300">
              <a:solidFill>
                <a:schemeClr val="dk1"/>
              </a:solidFill>
              <a:latin typeface="Garamond"/>
              <a:ea typeface="Garamond"/>
              <a:cs typeface="Garamond"/>
              <a:sym typeface="Garamond"/>
            </a:endParaRPr>
          </a:p>
        </p:txBody>
      </p:sp>
      <p:sp>
        <p:nvSpPr>
          <p:cNvPr id="199" name="Google Shape;199;p32"/>
          <p:cNvSpPr txBox="1"/>
          <p:nvPr>
            <p:ph idx="12" type="sldNum"/>
          </p:nvPr>
        </p:nvSpPr>
        <p:spPr>
          <a:xfrm>
            <a:off x="8781051" y="4810331"/>
            <a:ext cx="167400" cy="155100"/>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pic>
        <p:nvPicPr>
          <p:cNvPr id="200" name="Google Shape;200;p32"/>
          <p:cNvPicPr preferRelativeResize="0"/>
          <p:nvPr/>
        </p:nvPicPr>
        <p:blipFill>
          <a:blip r:embed="rId3">
            <a:alphaModFix/>
          </a:blip>
          <a:stretch>
            <a:fillRect/>
          </a:stretch>
        </p:blipFill>
        <p:spPr>
          <a:xfrm>
            <a:off x="2411775" y="1658575"/>
            <a:ext cx="4433802" cy="27884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3"/>
          <p:cNvSpPr txBox="1"/>
          <p:nvPr/>
        </p:nvSpPr>
        <p:spPr>
          <a:xfrm>
            <a:off x="1337143" y="773660"/>
            <a:ext cx="6468600" cy="708600"/>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Payoff Diagrams - Put Flies</a:t>
            </a:r>
            <a:endParaRPr sz="2300">
              <a:solidFill>
                <a:schemeClr val="dk1"/>
              </a:solidFill>
              <a:latin typeface="Garamond"/>
              <a:ea typeface="Garamond"/>
              <a:cs typeface="Garamond"/>
              <a:sym typeface="Garamond"/>
            </a:endParaRPr>
          </a:p>
        </p:txBody>
      </p:sp>
      <p:sp>
        <p:nvSpPr>
          <p:cNvPr id="207" name="Google Shape;207;p33"/>
          <p:cNvSpPr txBox="1"/>
          <p:nvPr>
            <p:ph idx="12" type="sldNum"/>
          </p:nvPr>
        </p:nvSpPr>
        <p:spPr>
          <a:xfrm>
            <a:off x="8781051" y="4810331"/>
            <a:ext cx="167400" cy="155100"/>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pic>
        <p:nvPicPr>
          <p:cNvPr id="208" name="Google Shape;208;p33"/>
          <p:cNvPicPr preferRelativeResize="0"/>
          <p:nvPr/>
        </p:nvPicPr>
        <p:blipFill>
          <a:blip r:embed="rId3">
            <a:alphaModFix/>
          </a:blip>
          <a:stretch>
            <a:fillRect/>
          </a:stretch>
        </p:blipFill>
        <p:spPr>
          <a:xfrm>
            <a:off x="1337700" y="1943064"/>
            <a:ext cx="6468600" cy="147226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4"/>
          <p:cNvSpPr txBox="1"/>
          <p:nvPr/>
        </p:nvSpPr>
        <p:spPr>
          <a:xfrm>
            <a:off x="1337143" y="773660"/>
            <a:ext cx="6468600" cy="708600"/>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Payoff Diagrams - Put Flies</a:t>
            </a:r>
            <a:endParaRPr sz="2300">
              <a:solidFill>
                <a:schemeClr val="dk1"/>
              </a:solidFill>
              <a:latin typeface="Garamond"/>
              <a:ea typeface="Garamond"/>
              <a:cs typeface="Garamond"/>
              <a:sym typeface="Garamond"/>
            </a:endParaRPr>
          </a:p>
        </p:txBody>
      </p:sp>
      <p:sp>
        <p:nvSpPr>
          <p:cNvPr id="215" name="Google Shape;215;p34"/>
          <p:cNvSpPr txBox="1"/>
          <p:nvPr>
            <p:ph idx="12" type="sldNum"/>
          </p:nvPr>
        </p:nvSpPr>
        <p:spPr>
          <a:xfrm>
            <a:off x="8781051" y="4810331"/>
            <a:ext cx="167400" cy="155100"/>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pic>
        <p:nvPicPr>
          <p:cNvPr id="216" name="Google Shape;216;p34"/>
          <p:cNvPicPr preferRelativeResize="0"/>
          <p:nvPr/>
        </p:nvPicPr>
        <p:blipFill>
          <a:blip r:embed="rId3">
            <a:alphaModFix/>
          </a:blip>
          <a:stretch>
            <a:fillRect/>
          </a:stretch>
        </p:blipFill>
        <p:spPr>
          <a:xfrm>
            <a:off x="2658463" y="1864900"/>
            <a:ext cx="3825975" cy="2336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5"/>
          <p:cNvSpPr txBox="1"/>
          <p:nvPr/>
        </p:nvSpPr>
        <p:spPr>
          <a:xfrm>
            <a:off x="1337143" y="773660"/>
            <a:ext cx="6468600" cy="708600"/>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Payoff Diagrams - Put Flies</a:t>
            </a:r>
            <a:endParaRPr sz="2300">
              <a:solidFill>
                <a:schemeClr val="dk1"/>
              </a:solidFill>
              <a:latin typeface="Garamond"/>
              <a:ea typeface="Garamond"/>
              <a:cs typeface="Garamond"/>
              <a:sym typeface="Garamond"/>
            </a:endParaRPr>
          </a:p>
        </p:txBody>
      </p:sp>
      <p:sp>
        <p:nvSpPr>
          <p:cNvPr id="223" name="Google Shape;223;p35"/>
          <p:cNvSpPr txBox="1"/>
          <p:nvPr>
            <p:ph idx="12" type="sldNum"/>
          </p:nvPr>
        </p:nvSpPr>
        <p:spPr>
          <a:xfrm>
            <a:off x="8781051" y="4810331"/>
            <a:ext cx="167400" cy="155100"/>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pic>
        <p:nvPicPr>
          <p:cNvPr id="224" name="Google Shape;224;p35"/>
          <p:cNvPicPr preferRelativeResize="0"/>
          <p:nvPr/>
        </p:nvPicPr>
        <p:blipFill>
          <a:blip r:embed="rId3">
            <a:alphaModFix/>
          </a:blip>
          <a:stretch>
            <a:fillRect/>
          </a:stretch>
        </p:blipFill>
        <p:spPr>
          <a:xfrm>
            <a:off x="2406328" y="1758125"/>
            <a:ext cx="4121174" cy="2491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6"/>
          <p:cNvSpPr txBox="1"/>
          <p:nvPr/>
        </p:nvSpPr>
        <p:spPr>
          <a:xfrm>
            <a:off x="1337143" y="773660"/>
            <a:ext cx="6468600" cy="708600"/>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Payoff Diagrams - Put Flies</a:t>
            </a:r>
            <a:endParaRPr sz="2300">
              <a:solidFill>
                <a:schemeClr val="dk1"/>
              </a:solidFill>
              <a:latin typeface="Garamond"/>
              <a:ea typeface="Garamond"/>
              <a:cs typeface="Garamond"/>
              <a:sym typeface="Garamond"/>
            </a:endParaRPr>
          </a:p>
        </p:txBody>
      </p:sp>
      <p:sp>
        <p:nvSpPr>
          <p:cNvPr id="231" name="Google Shape;231;p36"/>
          <p:cNvSpPr txBox="1"/>
          <p:nvPr>
            <p:ph idx="12" type="sldNum"/>
          </p:nvPr>
        </p:nvSpPr>
        <p:spPr>
          <a:xfrm>
            <a:off x="8781051" y="4810331"/>
            <a:ext cx="167400" cy="155100"/>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pic>
        <p:nvPicPr>
          <p:cNvPr id="232" name="Google Shape;232;p36"/>
          <p:cNvPicPr preferRelativeResize="0"/>
          <p:nvPr/>
        </p:nvPicPr>
        <p:blipFill>
          <a:blip r:embed="rId3">
            <a:alphaModFix/>
          </a:blip>
          <a:stretch>
            <a:fillRect/>
          </a:stretch>
        </p:blipFill>
        <p:spPr>
          <a:xfrm>
            <a:off x="1337700" y="1649500"/>
            <a:ext cx="6468600" cy="29004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7"/>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
        <p:nvSpPr>
          <p:cNvPr id="239" name="Google Shape;239;p37"/>
          <p:cNvSpPr txBox="1"/>
          <p:nvPr/>
        </p:nvSpPr>
        <p:spPr>
          <a:xfrm>
            <a:off x="1349276" y="769648"/>
            <a:ext cx="6468672" cy="3932828"/>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Review - Moneyness</a:t>
            </a:r>
            <a:endParaRPr sz="2500">
              <a:solidFill>
                <a:schemeClr val="dk1"/>
              </a:solidFill>
              <a:latin typeface="Garamond"/>
              <a:ea typeface="Garamond"/>
              <a:cs typeface="Garamond"/>
              <a:sym typeface="Garamond"/>
            </a:endParaRPr>
          </a:p>
          <a:p>
            <a:pPr indent="-209550" lvl="0" marL="1054100" marR="736600" rtl="0" algn="l">
              <a:lnSpc>
                <a:spcPct val="100699"/>
              </a:lnSpc>
              <a:spcBef>
                <a:spcPts val="2200"/>
              </a:spcBef>
              <a:spcAft>
                <a:spcPts val="0"/>
              </a:spcAft>
              <a:buClr>
                <a:schemeClr val="dk1"/>
              </a:buClr>
              <a:buSzPts val="1300"/>
              <a:buFont typeface="Noto Sans Symbols"/>
              <a:buChar char="❖"/>
            </a:pPr>
            <a:r>
              <a:rPr b="1" lang="en" sz="1300">
                <a:solidFill>
                  <a:schemeClr val="dk1"/>
                </a:solidFill>
                <a:latin typeface="Garamond"/>
                <a:ea typeface="Garamond"/>
                <a:cs typeface="Garamond"/>
                <a:sym typeface="Garamond"/>
              </a:rPr>
              <a:t>Moneyness </a:t>
            </a:r>
            <a:r>
              <a:rPr lang="en" sz="1300">
                <a:solidFill>
                  <a:schemeClr val="dk1"/>
                </a:solidFill>
                <a:latin typeface="Garamond"/>
                <a:ea typeface="Garamond"/>
                <a:cs typeface="Garamond"/>
                <a:sym typeface="Garamond"/>
              </a:rPr>
              <a:t>relates to how far above/below the strike price the underlying (and thus the option) is. </a:t>
            </a:r>
            <a:endParaRPr sz="1300">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chemeClr val="dk1"/>
              </a:buClr>
              <a:buSzPts val="1400"/>
              <a:buFont typeface="Noto Sans Symbols"/>
              <a:buNone/>
            </a:pPr>
            <a:r>
              <a:t/>
            </a:r>
            <a:endParaRPr sz="1400">
              <a:solidFill>
                <a:schemeClr val="dk1"/>
              </a:solidFill>
              <a:latin typeface="Garamond"/>
              <a:ea typeface="Garamond"/>
              <a:cs typeface="Garamond"/>
              <a:sym typeface="Garamond"/>
            </a:endParaRPr>
          </a:p>
          <a:p>
            <a:pPr indent="-209550" lvl="0" marL="1054100" marR="736600" rtl="0" algn="l">
              <a:lnSpc>
                <a:spcPct val="100600"/>
              </a:lnSpc>
              <a:spcBef>
                <a:spcPts val="0"/>
              </a:spcBef>
              <a:spcAft>
                <a:spcPts val="0"/>
              </a:spcAft>
              <a:buClr>
                <a:schemeClr val="dk1"/>
              </a:buClr>
              <a:buSzPts val="1300"/>
              <a:buFont typeface="Noto Sans Symbols"/>
              <a:buChar char="❖"/>
            </a:pPr>
            <a:r>
              <a:rPr b="1" lang="en" sz="1300">
                <a:solidFill>
                  <a:schemeClr val="dk1"/>
                </a:solidFill>
                <a:latin typeface="Garamond"/>
                <a:ea typeface="Garamond"/>
                <a:cs typeface="Garamond"/>
                <a:sym typeface="Garamond"/>
              </a:rPr>
              <a:t>Out of the money (OTM) </a:t>
            </a:r>
            <a:r>
              <a:rPr lang="en" sz="1300">
                <a:solidFill>
                  <a:schemeClr val="dk1"/>
                </a:solidFill>
                <a:latin typeface="Garamond"/>
                <a:ea typeface="Garamond"/>
                <a:cs typeface="Garamond"/>
                <a:sym typeface="Garamond"/>
              </a:rPr>
              <a:t>means that the underlying spot price (share price of the stock itself) is away from the share price towards the worthless direction (if the option expired today, it would be $0).</a:t>
            </a:r>
            <a:endParaRPr sz="1300">
              <a:solidFill>
                <a:schemeClr val="dk1"/>
              </a:solidFill>
              <a:latin typeface="Garamond"/>
              <a:ea typeface="Garamond"/>
              <a:cs typeface="Garamond"/>
              <a:sym typeface="Garamond"/>
            </a:endParaRPr>
          </a:p>
          <a:p>
            <a:pPr indent="0" lvl="0" marL="838200" marR="736600" rtl="0" algn="l">
              <a:lnSpc>
                <a:spcPct val="100600"/>
              </a:lnSpc>
              <a:spcBef>
                <a:spcPts val="0"/>
              </a:spcBef>
              <a:spcAft>
                <a:spcPts val="0"/>
              </a:spcAft>
              <a:buNone/>
            </a:pPr>
            <a:r>
              <a:t/>
            </a:r>
            <a:endParaRPr sz="1400">
              <a:solidFill>
                <a:schemeClr val="dk1"/>
              </a:solidFill>
              <a:latin typeface="Garamond"/>
              <a:ea typeface="Garamond"/>
              <a:cs typeface="Garamond"/>
              <a:sym typeface="Garamond"/>
            </a:endParaRPr>
          </a:p>
          <a:p>
            <a:pPr indent="-209550" lvl="0" marL="1054100" marR="647700" rtl="0" algn="l">
              <a:lnSpc>
                <a:spcPct val="100600"/>
              </a:lnSpc>
              <a:spcBef>
                <a:spcPts val="0"/>
              </a:spcBef>
              <a:spcAft>
                <a:spcPts val="0"/>
              </a:spcAft>
              <a:buClr>
                <a:schemeClr val="dk1"/>
              </a:buClr>
              <a:buSzPts val="1300"/>
              <a:buFont typeface="Noto Sans Symbols"/>
              <a:buChar char="❖"/>
            </a:pPr>
            <a:r>
              <a:rPr b="1" lang="en" sz="1300">
                <a:solidFill>
                  <a:schemeClr val="dk1"/>
                </a:solidFill>
                <a:latin typeface="Garamond"/>
                <a:ea typeface="Garamond"/>
                <a:cs typeface="Garamond"/>
                <a:sym typeface="Garamond"/>
              </a:rPr>
              <a:t>In the money (ITM) </a:t>
            </a:r>
            <a:r>
              <a:rPr lang="en" sz="1300">
                <a:solidFill>
                  <a:schemeClr val="dk1"/>
                </a:solidFill>
                <a:latin typeface="Garamond"/>
                <a:ea typeface="Garamond"/>
                <a:cs typeface="Garamond"/>
                <a:sym typeface="Garamond"/>
              </a:rPr>
              <a:t>means that the underlying spot price (share price of the stock itself) is away from the share price towards the valuable direction (if the option expired today, it would still have intrinsic value).</a:t>
            </a:r>
            <a:endParaRPr sz="600"/>
          </a:p>
          <a:p>
            <a:pPr indent="0" lvl="0" marL="838200" marR="736600" rtl="0" algn="l">
              <a:lnSpc>
                <a:spcPct val="100600"/>
              </a:lnSpc>
              <a:spcBef>
                <a:spcPts val="0"/>
              </a:spcBef>
              <a:spcAft>
                <a:spcPts val="0"/>
              </a:spcAft>
              <a:buNone/>
            </a:pPr>
            <a:r>
              <a:t/>
            </a:r>
            <a:endParaRPr sz="1400">
              <a:solidFill>
                <a:schemeClr val="dk1"/>
              </a:solidFill>
              <a:latin typeface="Garamond"/>
              <a:ea typeface="Garamond"/>
              <a:cs typeface="Garamond"/>
              <a:sym typeface="Garamond"/>
            </a:endParaRPr>
          </a:p>
          <a:p>
            <a:pPr indent="-209550" lvl="0" marL="1054100" marR="647700" rtl="0" algn="l">
              <a:lnSpc>
                <a:spcPct val="100600"/>
              </a:lnSpc>
              <a:spcBef>
                <a:spcPts val="0"/>
              </a:spcBef>
              <a:spcAft>
                <a:spcPts val="0"/>
              </a:spcAft>
              <a:buClr>
                <a:schemeClr val="dk1"/>
              </a:buClr>
              <a:buSzPts val="1300"/>
              <a:buFont typeface="Noto Sans Symbols"/>
              <a:buChar char="❖"/>
            </a:pPr>
            <a:r>
              <a:rPr b="1" lang="en" sz="1300">
                <a:solidFill>
                  <a:schemeClr val="dk1"/>
                </a:solidFill>
                <a:latin typeface="Garamond"/>
                <a:ea typeface="Garamond"/>
                <a:cs typeface="Garamond"/>
                <a:sym typeface="Garamond"/>
              </a:rPr>
              <a:t>At the money (ATM) </a:t>
            </a:r>
            <a:r>
              <a:rPr lang="en" sz="1300">
                <a:solidFill>
                  <a:schemeClr val="dk1"/>
                </a:solidFill>
                <a:latin typeface="Garamond"/>
                <a:ea typeface="Garamond"/>
                <a:cs typeface="Garamond"/>
                <a:sym typeface="Garamond"/>
              </a:rPr>
              <a:t>means that the spot price is exactly at the options strike price (can think of this as between ITM and OTM).   </a:t>
            </a:r>
            <a:endParaRPr sz="1300">
              <a:solidFill>
                <a:schemeClr val="dk1"/>
              </a:solidFill>
              <a:latin typeface="Garamond"/>
              <a:ea typeface="Garamond"/>
              <a:cs typeface="Garamond"/>
              <a:sym typeface="Garamond"/>
            </a:endParaRPr>
          </a:p>
          <a:p>
            <a:pPr indent="-127000" lvl="0" marL="1054100" marR="647700" rtl="0" algn="l">
              <a:lnSpc>
                <a:spcPct val="100600"/>
              </a:lnSpc>
              <a:spcBef>
                <a:spcPts val="0"/>
              </a:spcBef>
              <a:spcAft>
                <a:spcPts val="0"/>
              </a:spcAft>
              <a:buClr>
                <a:schemeClr val="dk1"/>
              </a:buClr>
              <a:buSzPts val="1300"/>
              <a:buFont typeface="Noto Sans Symbols"/>
              <a:buNone/>
            </a:pPr>
            <a:r>
              <a:t/>
            </a:r>
            <a:endParaRPr sz="1300">
              <a:solidFill>
                <a:schemeClr val="dk1"/>
              </a:solidFill>
              <a:latin typeface="Garamond"/>
              <a:ea typeface="Garamond"/>
              <a:cs typeface="Garamond"/>
              <a:sym typeface="Garamon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8"/>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
        <p:nvSpPr>
          <p:cNvPr id="246" name="Google Shape;246;p38"/>
          <p:cNvSpPr txBox="1"/>
          <p:nvPr/>
        </p:nvSpPr>
        <p:spPr>
          <a:xfrm>
            <a:off x="1349276" y="769648"/>
            <a:ext cx="6468672" cy="3724292"/>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Intrinsic vs Extrinsic Value</a:t>
            </a:r>
            <a:endParaRPr sz="2500">
              <a:solidFill>
                <a:schemeClr val="dk1"/>
              </a:solidFill>
              <a:latin typeface="Garamond"/>
              <a:ea typeface="Garamond"/>
              <a:cs typeface="Garamond"/>
              <a:sym typeface="Garamond"/>
            </a:endParaRPr>
          </a:p>
          <a:p>
            <a:pPr indent="-209550" lvl="0" marL="1054100" marR="736600" rtl="0" algn="l">
              <a:lnSpc>
                <a:spcPct val="100699"/>
              </a:lnSpc>
              <a:spcBef>
                <a:spcPts val="2200"/>
              </a:spcBef>
              <a:spcAft>
                <a:spcPts val="0"/>
              </a:spcAft>
              <a:buClr>
                <a:schemeClr val="dk1"/>
              </a:buClr>
              <a:buSzPts val="1300"/>
              <a:buFont typeface="Noto Sans Symbols"/>
              <a:buChar char="❖"/>
            </a:pPr>
            <a:r>
              <a:rPr lang="en" sz="1300">
                <a:solidFill>
                  <a:schemeClr val="dk1"/>
                </a:solidFill>
                <a:latin typeface="Garamond"/>
                <a:ea typeface="Garamond"/>
                <a:cs typeface="Garamond"/>
                <a:sym typeface="Garamond"/>
              </a:rPr>
              <a:t>The</a:t>
            </a:r>
            <a:r>
              <a:rPr b="1" lang="en" sz="1300">
                <a:solidFill>
                  <a:schemeClr val="dk1"/>
                </a:solidFill>
                <a:latin typeface="Garamond"/>
                <a:ea typeface="Garamond"/>
                <a:cs typeface="Garamond"/>
                <a:sym typeface="Garamond"/>
              </a:rPr>
              <a:t> Value </a:t>
            </a:r>
            <a:r>
              <a:rPr lang="en" sz="1300">
                <a:solidFill>
                  <a:schemeClr val="dk1"/>
                </a:solidFill>
                <a:latin typeface="Garamond"/>
                <a:ea typeface="Garamond"/>
                <a:cs typeface="Garamond"/>
                <a:sym typeface="Garamond"/>
              </a:rPr>
              <a:t>of an option changes over time depending on a host of factors, we can divide this value into two components:  </a:t>
            </a:r>
            <a:endParaRPr sz="1300">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chemeClr val="dk1"/>
              </a:buClr>
              <a:buSzPts val="1400"/>
              <a:buFont typeface="Noto Sans Symbols"/>
              <a:buNone/>
            </a:pPr>
            <a:r>
              <a:t/>
            </a:r>
            <a:endParaRPr sz="1400">
              <a:solidFill>
                <a:schemeClr val="dk1"/>
              </a:solidFill>
              <a:latin typeface="Garamond"/>
              <a:ea typeface="Garamond"/>
              <a:cs typeface="Garamond"/>
              <a:sym typeface="Garamond"/>
            </a:endParaRPr>
          </a:p>
          <a:p>
            <a:pPr indent="-209550" lvl="0" marL="1054100" marR="736600" rtl="0" algn="l">
              <a:lnSpc>
                <a:spcPct val="100600"/>
              </a:lnSpc>
              <a:spcBef>
                <a:spcPts val="0"/>
              </a:spcBef>
              <a:spcAft>
                <a:spcPts val="0"/>
              </a:spcAft>
              <a:buClr>
                <a:schemeClr val="dk1"/>
              </a:buClr>
              <a:buSzPts val="1300"/>
              <a:buFont typeface="Noto Sans Symbols"/>
              <a:buChar char="❖"/>
            </a:pPr>
            <a:r>
              <a:rPr b="1" lang="en" sz="1300">
                <a:solidFill>
                  <a:schemeClr val="dk1"/>
                </a:solidFill>
                <a:latin typeface="Garamond"/>
                <a:ea typeface="Garamond"/>
                <a:cs typeface="Garamond"/>
                <a:sym typeface="Garamond"/>
              </a:rPr>
              <a:t>Intrinsic Value </a:t>
            </a:r>
            <a:r>
              <a:rPr lang="en" sz="1300">
                <a:solidFill>
                  <a:schemeClr val="dk1"/>
                </a:solidFill>
                <a:latin typeface="Garamond"/>
                <a:ea typeface="Garamond"/>
                <a:cs typeface="Garamond"/>
                <a:sym typeface="Garamond"/>
              </a:rPr>
              <a:t>is simply what the option would be worth if we were to exercise it at this exact moment (i.e. the actual pnl you would make).</a:t>
            </a:r>
            <a:endParaRPr sz="1300">
              <a:solidFill>
                <a:schemeClr val="dk1"/>
              </a:solidFill>
              <a:latin typeface="Garamond"/>
              <a:ea typeface="Garamond"/>
              <a:cs typeface="Garamond"/>
              <a:sym typeface="Garamond"/>
            </a:endParaRPr>
          </a:p>
          <a:p>
            <a:pPr indent="0" lvl="0" marL="838200" marR="736600" rtl="0" algn="l">
              <a:lnSpc>
                <a:spcPct val="100600"/>
              </a:lnSpc>
              <a:spcBef>
                <a:spcPts val="0"/>
              </a:spcBef>
              <a:spcAft>
                <a:spcPts val="0"/>
              </a:spcAft>
              <a:buNone/>
            </a:pPr>
            <a:r>
              <a:t/>
            </a:r>
            <a:endParaRPr sz="1400">
              <a:solidFill>
                <a:schemeClr val="dk1"/>
              </a:solidFill>
              <a:latin typeface="Garamond"/>
              <a:ea typeface="Garamond"/>
              <a:cs typeface="Garamond"/>
              <a:sym typeface="Garamond"/>
            </a:endParaRPr>
          </a:p>
          <a:p>
            <a:pPr indent="-209550" lvl="0" marL="1054100" marR="647700" rtl="0" algn="l">
              <a:lnSpc>
                <a:spcPct val="100600"/>
              </a:lnSpc>
              <a:spcBef>
                <a:spcPts val="0"/>
              </a:spcBef>
              <a:spcAft>
                <a:spcPts val="0"/>
              </a:spcAft>
              <a:buClr>
                <a:schemeClr val="dk1"/>
              </a:buClr>
              <a:buSzPts val="1300"/>
              <a:buFont typeface="Noto Sans Symbols"/>
              <a:buChar char="❖"/>
            </a:pPr>
            <a:r>
              <a:rPr b="1" lang="en" sz="1300">
                <a:solidFill>
                  <a:schemeClr val="dk1"/>
                </a:solidFill>
                <a:latin typeface="Garamond"/>
                <a:ea typeface="Garamond"/>
                <a:cs typeface="Garamond"/>
                <a:sym typeface="Garamond"/>
              </a:rPr>
              <a:t>Extrinsic Value </a:t>
            </a:r>
            <a:r>
              <a:rPr lang="en" sz="1300">
                <a:solidFill>
                  <a:schemeClr val="dk1"/>
                </a:solidFill>
                <a:latin typeface="Garamond"/>
                <a:ea typeface="Garamond"/>
                <a:cs typeface="Garamond"/>
                <a:sym typeface="Garamond"/>
              </a:rPr>
              <a:t>is the remainder of an options value besides the intrinsic value, this includes mainly time value of an option.</a:t>
            </a:r>
            <a:endParaRPr sz="600"/>
          </a:p>
          <a:p>
            <a:pPr indent="0" lvl="0" marL="838200" marR="736600" rtl="0" algn="l">
              <a:lnSpc>
                <a:spcPct val="100600"/>
              </a:lnSpc>
              <a:spcBef>
                <a:spcPts val="0"/>
              </a:spcBef>
              <a:spcAft>
                <a:spcPts val="0"/>
              </a:spcAft>
              <a:buNone/>
            </a:pPr>
            <a:r>
              <a:t/>
            </a:r>
            <a:endParaRPr sz="1400">
              <a:solidFill>
                <a:schemeClr val="dk1"/>
              </a:solidFill>
              <a:latin typeface="Garamond"/>
              <a:ea typeface="Garamond"/>
              <a:cs typeface="Garamond"/>
              <a:sym typeface="Garamond"/>
            </a:endParaRPr>
          </a:p>
          <a:p>
            <a:pPr indent="-209550" lvl="0" marL="1054100" marR="647700" rtl="0" algn="l">
              <a:lnSpc>
                <a:spcPct val="100600"/>
              </a:lnSpc>
              <a:spcBef>
                <a:spcPts val="0"/>
              </a:spcBef>
              <a:spcAft>
                <a:spcPts val="0"/>
              </a:spcAft>
              <a:buClr>
                <a:schemeClr val="dk1"/>
              </a:buClr>
              <a:buSzPts val="1300"/>
              <a:buFont typeface="Noto Sans Symbols"/>
              <a:buChar char="❖"/>
            </a:pPr>
            <a:r>
              <a:rPr b="1" lang="en" sz="1300">
                <a:solidFill>
                  <a:schemeClr val="dk1"/>
                </a:solidFill>
                <a:latin typeface="Garamond"/>
                <a:ea typeface="Garamond"/>
                <a:cs typeface="Garamond"/>
                <a:sym typeface="Garamond"/>
              </a:rPr>
              <a:t>Extrinsic Value </a:t>
            </a:r>
            <a:r>
              <a:rPr lang="en" sz="1300">
                <a:solidFill>
                  <a:schemeClr val="dk1"/>
                </a:solidFill>
                <a:latin typeface="Garamond"/>
                <a:ea typeface="Garamond"/>
                <a:cs typeface="Garamond"/>
                <a:sym typeface="Garamond"/>
              </a:rPr>
              <a:t>can also be thought of as the difference in the intrinsic value of an option (the value you know you can extract by exercising it), vs the price the option is trading at. </a:t>
            </a:r>
            <a:endParaRPr sz="1300">
              <a:solidFill>
                <a:schemeClr val="dk1"/>
              </a:solidFill>
              <a:latin typeface="Garamond"/>
              <a:ea typeface="Garamond"/>
              <a:cs typeface="Garamond"/>
              <a:sym typeface="Garamond"/>
            </a:endParaRPr>
          </a:p>
          <a:p>
            <a:pPr indent="-127000" lvl="0" marL="1054100" marR="647700" rtl="0" algn="l">
              <a:lnSpc>
                <a:spcPct val="100600"/>
              </a:lnSpc>
              <a:spcBef>
                <a:spcPts val="0"/>
              </a:spcBef>
              <a:spcAft>
                <a:spcPts val="0"/>
              </a:spcAft>
              <a:buClr>
                <a:schemeClr val="dk1"/>
              </a:buClr>
              <a:buSzPts val="1300"/>
              <a:buFont typeface="Noto Sans Symbols"/>
              <a:buNone/>
            </a:pPr>
            <a:r>
              <a:t/>
            </a:r>
            <a:endParaRPr sz="1300">
              <a:solidFill>
                <a:schemeClr val="dk1"/>
              </a:solidFill>
              <a:latin typeface="Garamond"/>
              <a:ea typeface="Garamond"/>
              <a:cs typeface="Garamond"/>
              <a:sym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5454319" y="662987"/>
            <a:ext cx="1855500" cy="354600"/>
          </a:xfrm>
          <a:prstGeom prst="rect">
            <a:avLst/>
          </a:prstGeom>
          <a:noFill/>
          <a:ln>
            <a:noFill/>
          </a:ln>
        </p:spPr>
        <p:txBody>
          <a:bodyPr anchorCtr="0" anchor="t" bIns="0" lIns="0" spcFirstLastPara="1" rIns="0" wrap="square" tIns="5475">
            <a:spAutoFit/>
          </a:bodyPr>
          <a:lstStyle/>
          <a:p>
            <a:pPr indent="0" lvl="0" marL="0" rtl="0" algn="l">
              <a:lnSpc>
                <a:spcPct val="100000"/>
              </a:lnSpc>
              <a:spcBef>
                <a:spcPts val="0"/>
              </a:spcBef>
              <a:spcAft>
                <a:spcPts val="0"/>
              </a:spcAft>
              <a:buNone/>
            </a:pPr>
            <a:r>
              <a:rPr lang="en" u="none">
                <a:solidFill>
                  <a:srgbClr val="242424"/>
                </a:solidFill>
              </a:rPr>
              <a:t>Brain	Teaser</a:t>
            </a:r>
            <a:endParaRPr/>
          </a:p>
        </p:txBody>
      </p:sp>
      <p:sp>
        <p:nvSpPr>
          <p:cNvPr id="106" name="Google Shape;106;p21"/>
          <p:cNvSpPr/>
          <p:nvPr/>
        </p:nvSpPr>
        <p:spPr>
          <a:xfrm>
            <a:off x="5436571" y="1177060"/>
            <a:ext cx="1922218" cy="0"/>
          </a:xfrm>
          <a:custGeom>
            <a:rect b="b" l="l" r="r" t="t"/>
            <a:pathLst>
              <a:path extrusionOk="0" h="120000" w="4224655">
                <a:moveTo>
                  <a:pt x="0" y="0"/>
                </a:moveTo>
                <a:lnTo>
                  <a:pt x="4224474" y="0"/>
                </a:lnTo>
              </a:path>
            </a:pathLst>
          </a:custGeom>
          <a:noFill/>
          <a:ln cap="flat" cmpd="sng" w="20100">
            <a:solidFill>
              <a:srgbClr val="001F5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pic>
        <p:nvPicPr>
          <p:cNvPr id="107" name="Google Shape;107;p21"/>
          <p:cNvPicPr preferRelativeResize="0"/>
          <p:nvPr/>
        </p:nvPicPr>
        <p:blipFill rotWithShape="1">
          <a:blip r:embed="rId3">
            <a:alphaModFix/>
          </a:blip>
          <a:srcRect b="0" l="0" r="0" t="0"/>
          <a:stretch/>
        </p:blipFill>
        <p:spPr>
          <a:xfrm>
            <a:off x="0" y="1271911"/>
            <a:ext cx="3791734" cy="3405476"/>
          </a:xfrm>
          <a:prstGeom prst="rect">
            <a:avLst/>
          </a:prstGeom>
          <a:noFill/>
          <a:ln>
            <a:noFill/>
          </a:ln>
        </p:spPr>
      </p:pic>
      <p:sp>
        <p:nvSpPr>
          <p:cNvPr id="108" name="Google Shape;108;p21"/>
          <p:cNvSpPr txBox="1"/>
          <p:nvPr/>
        </p:nvSpPr>
        <p:spPr>
          <a:xfrm>
            <a:off x="4148573" y="1336490"/>
            <a:ext cx="4497600" cy="3545700"/>
          </a:xfrm>
          <a:prstGeom prst="rect">
            <a:avLst/>
          </a:prstGeom>
          <a:noFill/>
          <a:ln>
            <a:noFill/>
          </a:ln>
        </p:spPr>
        <p:txBody>
          <a:bodyPr anchorCtr="0" anchor="t" bIns="0" lIns="0" spcFirstLastPara="1" rIns="0" wrap="square" tIns="5475">
            <a:spAutoFit/>
          </a:bodyPr>
          <a:lstStyle/>
          <a:p>
            <a:pPr indent="0" lvl="0" marL="0" rtl="0" algn="ctr">
              <a:spcBef>
                <a:spcPts val="0"/>
              </a:spcBef>
              <a:spcAft>
                <a:spcPts val="0"/>
              </a:spcAft>
              <a:buClr>
                <a:schemeClr val="dk1"/>
              </a:buClr>
              <a:buSzPts val="1100"/>
              <a:buFont typeface="Arial"/>
              <a:buNone/>
            </a:pPr>
            <a:r>
              <a:rPr lang="en" sz="2300">
                <a:solidFill>
                  <a:schemeClr val="dk1"/>
                </a:solidFill>
                <a:latin typeface="Garamond"/>
                <a:ea typeface="Garamond"/>
                <a:cs typeface="Garamond"/>
                <a:sym typeface="Garamond"/>
              </a:rPr>
              <a:t>I'm driving out to a resort, which is pretty far away. Luckily,</a:t>
            </a:r>
            <a:endParaRPr sz="2300">
              <a:solidFill>
                <a:schemeClr val="dk1"/>
              </a:solidFill>
              <a:latin typeface="Garamond"/>
              <a:ea typeface="Garamond"/>
              <a:cs typeface="Garamond"/>
              <a:sym typeface="Garamond"/>
            </a:endParaRPr>
          </a:p>
          <a:p>
            <a:pPr indent="0" lvl="0" marL="0" rtl="0" algn="ctr">
              <a:spcBef>
                <a:spcPts val="0"/>
              </a:spcBef>
              <a:spcAft>
                <a:spcPts val="0"/>
              </a:spcAft>
              <a:buClr>
                <a:schemeClr val="dk1"/>
              </a:buClr>
              <a:buSzPts val="1100"/>
              <a:buFont typeface="Arial"/>
              <a:buNone/>
            </a:pPr>
            <a:r>
              <a:rPr lang="en" sz="2300">
                <a:solidFill>
                  <a:schemeClr val="dk1"/>
                </a:solidFill>
                <a:latin typeface="Garamond"/>
                <a:ea typeface="Garamond"/>
                <a:cs typeface="Garamond"/>
                <a:sym typeface="Garamond"/>
              </a:rPr>
              <a:t>the first three quarters of the distance is all highway</a:t>
            </a:r>
            <a:endParaRPr sz="2300">
              <a:solidFill>
                <a:schemeClr val="dk1"/>
              </a:solidFill>
              <a:latin typeface="Garamond"/>
              <a:ea typeface="Garamond"/>
              <a:cs typeface="Garamond"/>
              <a:sym typeface="Garamond"/>
            </a:endParaRPr>
          </a:p>
          <a:p>
            <a:pPr indent="0" lvl="0" marL="0" rtl="0" algn="ctr">
              <a:spcBef>
                <a:spcPts val="0"/>
              </a:spcBef>
              <a:spcAft>
                <a:spcPts val="0"/>
              </a:spcAft>
              <a:buClr>
                <a:schemeClr val="dk1"/>
              </a:buClr>
              <a:buSzPts val="1100"/>
              <a:buFont typeface="Arial"/>
              <a:buNone/>
            </a:pPr>
            <a:r>
              <a:rPr lang="en" sz="2300">
                <a:solidFill>
                  <a:schemeClr val="dk1"/>
                </a:solidFill>
                <a:latin typeface="Garamond"/>
                <a:ea typeface="Garamond"/>
                <a:cs typeface="Garamond"/>
                <a:sym typeface="Garamond"/>
              </a:rPr>
              <a:t>driving, but I have to drive the rest on slower local roads. I</a:t>
            </a:r>
            <a:endParaRPr sz="2300">
              <a:solidFill>
                <a:schemeClr val="dk1"/>
              </a:solidFill>
              <a:latin typeface="Garamond"/>
              <a:ea typeface="Garamond"/>
              <a:cs typeface="Garamond"/>
              <a:sym typeface="Garamond"/>
            </a:endParaRPr>
          </a:p>
          <a:p>
            <a:pPr indent="0" lvl="0" marL="0" rtl="0" algn="ctr">
              <a:spcBef>
                <a:spcPts val="0"/>
              </a:spcBef>
              <a:spcAft>
                <a:spcPts val="0"/>
              </a:spcAft>
              <a:buClr>
                <a:schemeClr val="dk1"/>
              </a:buClr>
              <a:buSzPts val="1100"/>
              <a:buFont typeface="Arial"/>
              <a:buNone/>
            </a:pPr>
            <a:r>
              <a:rPr lang="en" sz="2300">
                <a:solidFill>
                  <a:schemeClr val="dk1"/>
                </a:solidFill>
                <a:latin typeface="Garamond"/>
                <a:ea typeface="Garamond"/>
                <a:cs typeface="Garamond"/>
                <a:sym typeface="Garamond"/>
              </a:rPr>
              <a:t>drive at 60 mph on the highway, but only 20 mph on local</a:t>
            </a:r>
            <a:endParaRPr sz="2300">
              <a:solidFill>
                <a:schemeClr val="dk1"/>
              </a:solidFill>
              <a:latin typeface="Garamond"/>
              <a:ea typeface="Garamond"/>
              <a:cs typeface="Garamond"/>
              <a:sym typeface="Garamond"/>
            </a:endParaRPr>
          </a:p>
          <a:p>
            <a:pPr indent="0" lvl="0" marL="0" marR="0" rtl="0" algn="ctr">
              <a:lnSpc>
                <a:spcPct val="100000"/>
              </a:lnSpc>
              <a:spcBef>
                <a:spcPts val="0"/>
              </a:spcBef>
              <a:spcAft>
                <a:spcPts val="0"/>
              </a:spcAft>
              <a:buNone/>
            </a:pPr>
            <a:r>
              <a:rPr lang="en" sz="2300">
                <a:solidFill>
                  <a:schemeClr val="dk1"/>
                </a:solidFill>
                <a:latin typeface="Garamond"/>
                <a:ea typeface="Garamond"/>
                <a:cs typeface="Garamond"/>
                <a:sym typeface="Garamond"/>
              </a:rPr>
              <a:t>roads. What's my average speed for this trip?</a:t>
            </a:r>
            <a:endParaRPr sz="2300">
              <a:solidFill>
                <a:schemeClr val="dk1"/>
              </a:solidFill>
              <a:latin typeface="Garamond"/>
              <a:ea typeface="Garamond"/>
              <a:cs typeface="Garamond"/>
              <a:sym typeface="Garamond"/>
            </a:endParaRPr>
          </a:p>
        </p:txBody>
      </p:sp>
      <p:sp>
        <p:nvSpPr>
          <p:cNvPr id="109" name="Google Shape;109;p21"/>
          <p:cNvSpPr txBox="1"/>
          <p:nvPr>
            <p:ph idx="12" type="sldNum"/>
          </p:nvPr>
        </p:nvSpPr>
        <p:spPr>
          <a:xfrm>
            <a:off x="8781051" y="4810331"/>
            <a:ext cx="167400" cy="163800"/>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9"/>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
        <p:nvSpPr>
          <p:cNvPr id="253" name="Google Shape;253;p39"/>
          <p:cNvSpPr txBox="1"/>
          <p:nvPr/>
        </p:nvSpPr>
        <p:spPr>
          <a:xfrm>
            <a:off x="1349276" y="769648"/>
            <a:ext cx="6515257" cy="2367157"/>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Black Scholes - Greeks</a:t>
            </a:r>
            <a:endParaRPr sz="2500">
              <a:solidFill>
                <a:schemeClr val="dk1"/>
              </a:solidFill>
              <a:latin typeface="Garamond"/>
              <a:ea typeface="Garamond"/>
              <a:cs typeface="Garamond"/>
              <a:sym typeface="Garamond"/>
            </a:endParaRPr>
          </a:p>
          <a:p>
            <a:pPr indent="-209550" lvl="0" marL="1054100" marR="736600" rtl="0" algn="l">
              <a:lnSpc>
                <a:spcPct val="100699"/>
              </a:lnSpc>
              <a:spcBef>
                <a:spcPts val="2200"/>
              </a:spcBef>
              <a:spcAft>
                <a:spcPts val="0"/>
              </a:spcAft>
              <a:buClr>
                <a:schemeClr val="dk1"/>
              </a:buClr>
              <a:buSzPts val="1300"/>
              <a:buFont typeface="Noto Sans Symbols"/>
              <a:buChar char="❖"/>
            </a:pPr>
            <a:r>
              <a:rPr lang="en" sz="1300">
                <a:solidFill>
                  <a:schemeClr val="dk1"/>
                </a:solidFill>
                <a:latin typeface="Garamond"/>
                <a:ea typeface="Garamond"/>
                <a:cs typeface="Garamond"/>
                <a:sym typeface="Garamond"/>
              </a:rPr>
              <a:t>The </a:t>
            </a:r>
            <a:r>
              <a:rPr b="1" lang="en" sz="1300">
                <a:solidFill>
                  <a:schemeClr val="dk1"/>
                </a:solidFill>
                <a:latin typeface="Garamond"/>
                <a:ea typeface="Garamond"/>
                <a:cs typeface="Garamond"/>
                <a:sym typeface="Garamond"/>
              </a:rPr>
              <a:t>greeks</a:t>
            </a:r>
            <a:r>
              <a:rPr lang="en" sz="1300">
                <a:solidFill>
                  <a:schemeClr val="dk1"/>
                </a:solidFill>
                <a:latin typeface="Garamond"/>
                <a:ea typeface="Garamond"/>
                <a:cs typeface="Garamond"/>
                <a:sym typeface="Garamond"/>
              </a:rPr>
              <a:t> are a set of partial derivatives which describe the effect of different :</a:t>
            </a:r>
            <a:endParaRPr sz="600"/>
          </a:p>
          <a:p>
            <a:pPr indent="0" lvl="0" marL="838200" marR="736600" rtl="0" algn="l">
              <a:lnSpc>
                <a:spcPct val="100699"/>
              </a:lnSpc>
              <a:spcBef>
                <a:spcPts val="2200"/>
              </a:spcBef>
              <a:spcAft>
                <a:spcPts val="0"/>
              </a:spcAft>
              <a:buNone/>
            </a:pPr>
            <a:r>
              <a:t/>
            </a:r>
            <a:endParaRPr sz="1300">
              <a:solidFill>
                <a:schemeClr val="dk1"/>
              </a:solidFill>
              <a:latin typeface="Garamond"/>
              <a:ea typeface="Garamond"/>
              <a:cs typeface="Garamond"/>
              <a:sym typeface="Garamond"/>
            </a:endParaRPr>
          </a:p>
          <a:p>
            <a:pPr indent="-127000" lvl="1" marL="1257300" marR="736600" rtl="0" algn="l">
              <a:lnSpc>
                <a:spcPct val="100699"/>
              </a:lnSpc>
              <a:spcBef>
                <a:spcPts val="2200"/>
              </a:spcBef>
              <a:spcAft>
                <a:spcPts val="0"/>
              </a:spcAft>
              <a:buClr>
                <a:schemeClr val="dk1"/>
              </a:buClr>
              <a:buSzPts val="1300"/>
              <a:buFont typeface="Noto Sans Symbols"/>
              <a:buNone/>
            </a:pPr>
            <a:r>
              <a:t/>
            </a:r>
            <a:endParaRPr b="0" i="0" sz="1300" u="none" cap="none" strike="noStrike">
              <a:solidFill>
                <a:schemeClr val="dk1"/>
              </a:solidFill>
              <a:latin typeface="Garamond"/>
              <a:ea typeface="Garamond"/>
              <a:cs typeface="Garamond"/>
              <a:sym typeface="Garamond"/>
            </a:endParaRPr>
          </a:p>
        </p:txBody>
      </p:sp>
      <p:pic>
        <p:nvPicPr>
          <p:cNvPr descr="Option Greeks. February 8, 2016 | by Thomas Mann | All Things Stocks |  Medium" id="254" name="Google Shape;254;p39"/>
          <p:cNvPicPr preferRelativeResize="0"/>
          <p:nvPr/>
        </p:nvPicPr>
        <p:blipFill rotWithShape="1">
          <a:blip r:embed="rId3">
            <a:alphaModFix/>
          </a:blip>
          <a:srcRect b="0" l="0" r="0" t="0"/>
          <a:stretch/>
        </p:blipFill>
        <p:spPr>
          <a:xfrm>
            <a:off x="2775794" y="2141535"/>
            <a:ext cx="3661964" cy="199053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0"/>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
        <p:nvSpPr>
          <p:cNvPr id="261" name="Google Shape;261;p40"/>
          <p:cNvSpPr txBox="1"/>
          <p:nvPr/>
        </p:nvSpPr>
        <p:spPr>
          <a:xfrm>
            <a:off x="1349276" y="769648"/>
            <a:ext cx="6515257" cy="1734548"/>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Greeks - Delta</a:t>
            </a:r>
            <a:endParaRPr sz="600"/>
          </a:p>
          <a:p>
            <a:pPr indent="0" lvl="0" marL="0" marR="12700" rtl="0" algn="ctr">
              <a:lnSpc>
                <a:spcPct val="100000"/>
              </a:lnSpc>
              <a:spcBef>
                <a:spcPts val="0"/>
              </a:spcBef>
              <a:spcAft>
                <a:spcPts val="0"/>
              </a:spcAft>
              <a:buNone/>
            </a:pPr>
            <a:r>
              <a:t/>
            </a:r>
            <a:endParaRPr b="1" sz="2300">
              <a:solidFill>
                <a:schemeClr val="dk1"/>
              </a:solidFill>
              <a:latin typeface="Garamond"/>
              <a:ea typeface="Garamond"/>
              <a:cs typeface="Garamond"/>
              <a:sym typeface="Garamond"/>
            </a:endParaRPr>
          </a:p>
          <a:p>
            <a:pPr indent="0" lvl="0" marL="0" marR="12700" rtl="0" algn="ctr">
              <a:lnSpc>
                <a:spcPct val="100000"/>
              </a:lnSpc>
              <a:spcBef>
                <a:spcPts val="0"/>
              </a:spcBef>
              <a:spcAft>
                <a:spcPts val="0"/>
              </a:spcAft>
              <a:buNone/>
            </a:pPr>
            <a:r>
              <a:rPr b="1" lang="en" sz="1300">
                <a:solidFill>
                  <a:schemeClr val="dk1"/>
                </a:solidFill>
                <a:latin typeface="Garamond"/>
                <a:ea typeface="Garamond"/>
                <a:cs typeface="Garamond"/>
                <a:sym typeface="Garamond"/>
              </a:rPr>
              <a:t>Delta</a:t>
            </a:r>
            <a:r>
              <a:rPr lang="en" sz="1300">
                <a:solidFill>
                  <a:schemeClr val="dk1"/>
                </a:solidFill>
                <a:latin typeface="Garamond"/>
                <a:ea typeface="Garamond"/>
                <a:cs typeface="Garamond"/>
                <a:sym typeface="Garamond"/>
              </a:rPr>
              <a:t> is the Change in the Price of an Option Relative to a $1 Movement in Spot. </a:t>
            </a:r>
            <a:endParaRPr sz="600"/>
          </a:p>
          <a:p>
            <a:pPr indent="0" lvl="1" marL="1041400" marR="736600" rtl="0" algn="l">
              <a:lnSpc>
                <a:spcPct val="100699"/>
              </a:lnSpc>
              <a:spcBef>
                <a:spcPts val="2200"/>
              </a:spcBef>
              <a:spcAft>
                <a:spcPts val="0"/>
              </a:spcAft>
              <a:buNone/>
            </a:pPr>
            <a:r>
              <a:t/>
            </a:r>
            <a:endParaRPr b="0" i="0" sz="1300" u="none" cap="none" strike="noStrike">
              <a:solidFill>
                <a:schemeClr val="dk1"/>
              </a:solidFill>
              <a:latin typeface="Garamond"/>
              <a:ea typeface="Garamond"/>
              <a:cs typeface="Garamond"/>
              <a:sym typeface="Garamond"/>
            </a:endParaRPr>
          </a:p>
        </p:txBody>
      </p:sp>
      <p:pic>
        <p:nvPicPr>
          <p:cNvPr descr="Text&#10;&#10;Description automatically generated with medium confidence" id="262" name="Google Shape;262;p40"/>
          <p:cNvPicPr preferRelativeResize="0"/>
          <p:nvPr/>
        </p:nvPicPr>
        <p:blipFill rotWithShape="1">
          <a:blip r:embed="rId3">
            <a:alphaModFix/>
          </a:blip>
          <a:srcRect b="0" l="0" r="0" t="0"/>
          <a:stretch/>
        </p:blipFill>
        <p:spPr>
          <a:xfrm>
            <a:off x="6131621" y="977584"/>
            <a:ext cx="1042087" cy="659669"/>
          </a:xfrm>
          <a:prstGeom prst="rect">
            <a:avLst/>
          </a:prstGeom>
          <a:noFill/>
          <a:ln>
            <a:noFill/>
          </a:ln>
        </p:spPr>
      </p:pic>
      <p:pic>
        <p:nvPicPr>
          <p:cNvPr descr="Option Greeks - Delta | Brilliant Math &amp;amp; Science Wiki" id="263" name="Google Shape;263;p40"/>
          <p:cNvPicPr preferRelativeResize="0"/>
          <p:nvPr/>
        </p:nvPicPr>
        <p:blipFill rotWithShape="1">
          <a:blip r:embed="rId4">
            <a:alphaModFix/>
          </a:blip>
          <a:srcRect b="0" l="0" r="0" t="0"/>
          <a:stretch/>
        </p:blipFill>
        <p:spPr>
          <a:xfrm>
            <a:off x="3161756" y="2225192"/>
            <a:ext cx="2890095" cy="194810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1"/>
          <p:cNvSpPr txBox="1"/>
          <p:nvPr>
            <p:ph idx="12" type="sldNum"/>
          </p:nvPr>
        </p:nvSpPr>
        <p:spPr>
          <a:xfrm>
            <a:off x="8781051" y="4810331"/>
            <a:ext cx="167400" cy="155100"/>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
        <p:nvSpPr>
          <p:cNvPr id="270" name="Google Shape;270;p41"/>
          <p:cNvSpPr txBox="1"/>
          <p:nvPr/>
        </p:nvSpPr>
        <p:spPr>
          <a:xfrm>
            <a:off x="1349275" y="769650"/>
            <a:ext cx="6360900" cy="2849400"/>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Greeks - Delta</a:t>
            </a:r>
            <a:endParaRPr sz="600"/>
          </a:p>
          <a:p>
            <a:pPr indent="0" lvl="0" marL="0" marR="12700" rtl="0" algn="ctr">
              <a:lnSpc>
                <a:spcPct val="100000"/>
              </a:lnSpc>
              <a:spcBef>
                <a:spcPts val="0"/>
              </a:spcBef>
              <a:spcAft>
                <a:spcPts val="0"/>
              </a:spcAft>
              <a:buNone/>
            </a:pPr>
            <a:r>
              <a:t/>
            </a:r>
            <a:endParaRPr b="1" sz="2300">
              <a:solidFill>
                <a:schemeClr val="dk1"/>
              </a:solidFill>
              <a:latin typeface="Garamond"/>
              <a:ea typeface="Garamond"/>
              <a:cs typeface="Garamond"/>
              <a:sym typeface="Garamond"/>
            </a:endParaRPr>
          </a:p>
          <a:p>
            <a:pPr indent="-298450" lvl="0" marL="457200" rtl="0" algn="l">
              <a:lnSpc>
                <a:spcPct val="115000"/>
              </a:lnSpc>
              <a:spcBef>
                <a:spcPts val="1200"/>
              </a:spcBef>
              <a:spcAft>
                <a:spcPts val="0"/>
              </a:spcAft>
              <a:buClr>
                <a:schemeClr val="dk1"/>
              </a:buClr>
              <a:buSzPts val="1100"/>
              <a:buAutoNum type="arabicPeriod"/>
            </a:pPr>
            <a:r>
              <a:rPr b="1" lang="en" sz="1300">
                <a:solidFill>
                  <a:schemeClr val="dk1"/>
                </a:solidFill>
                <a:latin typeface="Garamond"/>
                <a:ea typeface="Garamond"/>
                <a:cs typeface="Garamond"/>
                <a:sym typeface="Garamond"/>
              </a:rPr>
              <a:t>The delta of an option is the sensitivity of an option price to changes in the price of an underlying asset. Delta will tell us how much the price of the option (or option strategy) will change as the underlying changes.</a:t>
            </a:r>
            <a:endParaRPr b="1" sz="1300">
              <a:solidFill>
                <a:schemeClr val="dk1"/>
              </a:solidFill>
              <a:latin typeface="Garamond"/>
              <a:ea typeface="Garamond"/>
              <a:cs typeface="Garamond"/>
              <a:sym typeface="Garamond"/>
            </a:endParaRPr>
          </a:p>
          <a:p>
            <a:pPr indent="-298450" lvl="0" marL="457200" rtl="0" algn="l">
              <a:lnSpc>
                <a:spcPct val="115000"/>
              </a:lnSpc>
              <a:spcBef>
                <a:spcPts val="0"/>
              </a:spcBef>
              <a:spcAft>
                <a:spcPts val="0"/>
              </a:spcAft>
              <a:buClr>
                <a:schemeClr val="dk1"/>
              </a:buClr>
              <a:buSzPts val="1100"/>
              <a:buAutoNum type="arabicPeriod"/>
            </a:pPr>
            <a:r>
              <a:rPr b="1" lang="en" sz="1300">
                <a:solidFill>
                  <a:schemeClr val="dk1"/>
                </a:solidFill>
                <a:latin typeface="Garamond"/>
                <a:ea typeface="Garamond"/>
                <a:cs typeface="Garamond"/>
                <a:sym typeface="Garamond"/>
              </a:rPr>
              <a:t>Finally, delta can be defined as the probability that an option will expire ITM. E.g. a 0.4 (or 40) delta call is considered to have a 40% chance of finishing ITM. </a:t>
            </a:r>
            <a:endParaRPr b="1" sz="1300">
              <a:solidFill>
                <a:schemeClr val="dk1"/>
              </a:solidFill>
              <a:latin typeface="Garamond"/>
              <a:ea typeface="Garamond"/>
              <a:cs typeface="Garamond"/>
              <a:sym typeface="Garamond"/>
            </a:endParaRPr>
          </a:p>
          <a:p>
            <a:pPr indent="0" lvl="1" marL="1041400" marR="736600" rtl="0" algn="l">
              <a:lnSpc>
                <a:spcPct val="100699"/>
              </a:lnSpc>
              <a:spcBef>
                <a:spcPts val="2200"/>
              </a:spcBef>
              <a:spcAft>
                <a:spcPts val="0"/>
              </a:spcAft>
              <a:buNone/>
            </a:pPr>
            <a:r>
              <a:t/>
            </a:r>
            <a:endParaRPr b="0" i="0" sz="1300" u="none" cap="none" strike="noStrike">
              <a:solidFill>
                <a:schemeClr val="dk1"/>
              </a:solidFill>
              <a:latin typeface="Garamond"/>
              <a:ea typeface="Garamond"/>
              <a:cs typeface="Garamond"/>
              <a:sym typeface="Garamond"/>
            </a:endParaRPr>
          </a:p>
        </p:txBody>
      </p:sp>
      <p:pic>
        <p:nvPicPr>
          <p:cNvPr descr="Text&#10;&#10;Description automatically generated with medium confidence" id="271" name="Google Shape;271;p41"/>
          <p:cNvPicPr preferRelativeResize="0"/>
          <p:nvPr/>
        </p:nvPicPr>
        <p:blipFill rotWithShape="1">
          <a:blip r:embed="rId3">
            <a:alphaModFix/>
          </a:blip>
          <a:srcRect b="0" l="0" r="0" t="0"/>
          <a:stretch/>
        </p:blipFill>
        <p:spPr>
          <a:xfrm>
            <a:off x="6131621" y="977584"/>
            <a:ext cx="1042087" cy="65966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2"/>
          <p:cNvSpPr txBox="1"/>
          <p:nvPr>
            <p:ph idx="12" type="sldNum"/>
          </p:nvPr>
        </p:nvSpPr>
        <p:spPr>
          <a:xfrm>
            <a:off x="8781051" y="4810331"/>
            <a:ext cx="167400" cy="155100"/>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
        <p:nvSpPr>
          <p:cNvPr id="278" name="Google Shape;278;p42"/>
          <p:cNvSpPr txBox="1"/>
          <p:nvPr/>
        </p:nvSpPr>
        <p:spPr>
          <a:xfrm>
            <a:off x="1349275" y="769650"/>
            <a:ext cx="6360900" cy="1929000"/>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Greeks - Delta</a:t>
            </a:r>
            <a:endParaRPr sz="600"/>
          </a:p>
          <a:p>
            <a:pPr indent="0" lvl="0" marL="457200" rtl="0" algn="l">
              <a:lnSpc>
                <a:spcPct val="115000"/>
              </a:lnSpc>
              <a:spcBef>
                <a:spcPts val="1200"/>
              </a:spcBef>
              <a:spcAft>
                <a:spcPts val="0"/>
              </a:spcAft>
              <a:buNone/>
            </a:pPr>
            <a:r>
              <a:t/>
            </a:r>
            <a:endParaRPr b="1" sz="1300">
              <a:solidFill>
                <a:schemeClr val="dk1"/>
              </a:solidFill>
              <a:latin typeface="Garamond"/>
              <a:ea typeface="Garamond"/>
              <a:cs typeface="Garamond"/>
              <a:sym typeface="Garamond"/>
            </a:endParaRPr>
          </a:p>
          <a:p>
            <a:pPr indent="0" lvl="0" marL="0" marR="12700" rtl="0" algn="ctr">
              <a:lnSpc>
                <a:spcPct val="100000"/>
              </a:lnSpc>
              <a:spcBef>
                <a:spcPts val="1200"/>
              </a:spcBef>
              <a:spcAft>
                <a:spcPts val="0"/>
              </a:spcAft>
              <a:buNone/>
            </a:pPr>
            <a:r>
              <a:t/>
            </a:r>
            <a:endParaRPr b="1" sz="1300">
              <a:solidFill>
                <a:schemeClr val="dk1"/>
              </a:solidFill>
              <a:latin typeface="Garamond"/>
              <a:ea typeface="Garamond"/>
              <a:cs typeface="Garamond"/>
              <a:sym typeface="Garamond"/>
            </a:endParaRPr>
          </a:p>
          <a:p>
            <a:pPr indent="0" lvl="1" marL="1041400" marR="736600" rtl="0" algn="l">
              <a:lnSpc>
                <a:spcPct val="100699"/>
              </a:lnSpc>
              <a:spcBef>
                <a:spcPts val="2200"/>
              </a:spcBef>
              <a:spcAft>
                <a:spcPts val="0"/>
              </a:spcAft>
              <a:buNone/>
            </a:pPr>
            <a:r>
              <a:t/>
            </a:r>
            <a:endParaRPr b="0" i="0" sz="1300" u="none" cap="none" strike="noStrike">
              <a:solidFill>
                <a:schemeClr val="dk1"/>
              </a:solidFill>
              <a:latin typeface="Garamond"/>
              <a:ea typeface="Garamond"/>
              <a:cs typeface="Garamond"/>
              <a:sym typeface="Garamond"/>
            </a:endParaRPr>
          </a:p>
        </p:txBody>
      </p:sp>
      <p:pic>
        <p:nvPicPr>
          <p:cNvPr descr="Text&#10;&#10;Description automatically generated with medium confidence" id="279" name="Google Shape;279;p42"/>
          <p:cNvPicPr preferRelativeResize="0"/>
          <p:nvPr/>
        </p:nvPicPr>
        <p:blipFill rotWithShape="1">
          <a:blip r:embed="rId3">
            <a:alphaModFix/>
          </a:blip>
          <a:srcRect b="0" l="0" r="0" t="0"/>
          <a:stretch/>
        </p:blipFill>
        <p:spPr>
          <a:xfrm>
            <a:off x="6131621" y="977584"/>
            <a:ext cx="1042087" cy="659669"/>
          </a:xfrm>
          <a:prstGeom prst="rect">
            <a:avLst/>
          </a:prstGeom>
          <a:noFill/>
          <a:ln>
            <a:noFill/>
          </a:ln>
        </p:spPr>
      </p:pic>
      <p:pic>
        <p:nvPicPr>
          <p:cNvPr id="280" name="Google Shape;280;p42"/>
          <p:cNvPicPr preferRelativeResize="0"/>
          <p:nvPr/>
        </p:nvPicPr>
        <p:blipFill>
          <a:blip r:embed="rId4">
            <a:alphaModFix/>
          </a:blip>
          <a:stretch>
            <a:fillRect/>
          </a:stretch>
        </p:blipFill>
        <p:spPr>
          <a:xfrm>
            <a:off x="2486150" y="1938675"/>
            <a:ext cx="4087146" cy="21400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3"/>
          <p:cNvSpPr txBox="1"/>
          <p:nvPr>
            <p:ph idx="12" type="sldNum"/>
          </p:nvPr>
        </p:nvSpPr>
        <p:spPr>
          <a:xfrm>
            <a:off x="8781051" y="4810331"/>
            <a:ext cx="167400" cy="155100"/>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
        <p:nvSpPr>
          <p:cNvPr id="287" name="Google Shape;287;p43"/>
          <p:cNvSpPr txBox="1"/>
          <p:nvPr/>
        </p:nvSpPr>
        <p:spPr>
          <a:xfrm>
            <a:off x="1349275" y="769650"/>
            <a:ext cx="6360900" cy="1929000"/>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Greeks - Delta</a:t>
            </a:r>
            <a:endParaRPr sz="600"/>
          </a:p>
          <a:p>
            <a:pPr indent="0" lvl="0" marL="457200" rtl="0" algn="l">
              <a:lnSpc>
                <a:spcPct val="115000"/>
              </a:lnSpc>
              <a:spcBef>
                <a:spcPts val="1200"/>
              </a:spcBef>
              <a:spcAft>
                <a:spcPts val="0"/>
              </a:spcAft>
              <a:buNone/>
            </a:pPr>
            <a:r>
              <a:t/>
            </a:r>
            <a:endParaRPr b="1" sz="1300">
              <a:solidFill>
                <a:schemeClr val="dk1"/>
              </a:solidFill>
              <a:latin typeface="Garamond"/>
              <a:ea typeface="Garamond"/>
              <a:cs typeface="Garamond"/>
              <a:sym typeface="Garamond"/>
            </a:endParaRPr>
          </a:p>
          <a:p>
            <a:pPr indent="0" lvl="0" marL="0" marR="12700" rtl="0" algn="ctr">
              <a:lnSpc>
                <a:spcPct val="100000"/>
              </a:lnSpc>
              <a:spcBef>
                <a:spcPts val="1200"/>
              </a:spcBef>
              <a:spcAft>
                <a:spcPts val="0"/>
              </a:spcAft>
              <a:buNone/>
            </a:pPr>
            <a:r>
              <a:t/>
            </a:r>
            <a:endParaRPr b="1" sz="1300">
              <a:solidFill>
                <a:schemeClr val="dk1"/>
              </a:solidFill>
              <a:latin typeface="Garamond"/>
              <a:ea typeface="Garamond"/>
              <a:cs typeface="Garamond"/>
              <a:sym typeface="Garamond"/>
            </a:endParaRPr>
          </a:p>
          <a:p>
            <a:pPr indent="0" lvl="1" marL="1041400" marR="736600" rtl="0" algn="l">
              <a:lnSpc>
                <a:spcPct val="100699"/>
              </a:lnSpc>
              <a:spcBef>
                <a:spcPts val="2200"/>
              </a:spcBef>
              <a:spcAft>
                <a:spcPts val="0"/>
              </a:spcAft>
              <a:buNone/>
            </a:pPr>
            <a:r>
              <a:t/>
            </a:r>
            <a:endParaRPr b="0" i="0" sz="1300" u="none" cap="none" strike="noStrike">
              <a:solidFill>
                <a:schemeClr val="dk1"/>
              </a:solidFill>
              <a:latin typeface="Garamond"/>
              <a:ea typeface="Garamond"/>
              <a:cs typeface="Garamond"/>
              <a:sym typeface="Garamond"/>
            </a:endParaRPr>
          </a:p>
        </p:txBody>
      </p:sp>
      <p:pic>
        <p:nvPicPr>
          <p:cNvPr descr="Text&#10;&#10;Description automatically generated with medium confidence" id="288" name="Google Shape;288;p43"/>
          <p:cNvPicPr preferRelativeResize="0"/>
          <p:nvPr/>
        </p:nvPicPr>
        <p:blipFill rotWithShape="1">
          <a:blip r:embed="rId3">
            <a:alphaModFix/>
          </a:blip>
          <a:srcRect b="0" l="0" r="0" t="0"/>
          <a:stretch/>
        </p:blipFill>
        <p:spPr>
          <a:xfrm>
            <a:off x="6131621" y="977584"/>
            <a:ext cx="1042087" cy="659669"/>
          </a:xfrm>
          <a:prstGeom prst="rect">
            <a:avLst/>
          </a:prstGeom>
          <a:noFill/>
          <a:ln>
            <a:noFill/>
          </a:ln>
        </p:spPr>
      </p:pic>
      <p:pic>
        <p:nvPicPr>
          <p:cNvPr id="289" name="Google Shape;289;p43"/>
          <p:cNvPicPr preferRelativeResize="0"/>
          <p:nvPr/>
        </p:nvPicPr>
        <p:blipFill>
          <a:blip r:embed="rId4">
            <a:alphaModFix/>
          </a:blip>
          <a:stretch>
            <a:fillRect/>
          </a:stretch>
        </p:blipFill>
        <p:spPr>
          <a:xfrm>
            <a:off x="2493275" y="1908600"/>
            <a:ext cx="4157462" cy="21400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4"/>
          <p:cNvSpPr txBox="1"/>
          <p:nvPr>
            <p:ph idx="12" type="sldNum"/>
          </p:nvPr>
        </p:nvSpPr>
        <p:spPr>
          <a:xfrm>
            <a:off x="8781051" y="4810331"/>
            <a:ext cx="167400" cy="155100"/>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
        <p:nvSpPr>
          <p:cNvPr id="296" name="Google Shape;296;p44"/>
          <p:cNvSpPr txBox="1"/>
          <p:nvPr/>
        </p:nvSpPr>
        <p:spPr>
          <a:xfrm>
            <a:off x="1349275" y="769650"/>
            <a:ext cx="6360900" cy="1929000"/>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Greeks - Delta</a:t>
            </a:r>
            <a:endParaRPr sz="600"/>
          </a:p>
          <a:p>
            <a:pPr indent="0" lvl="0" marL="457200" rtl="0" algn="l">
              <a:lnSpc>
                <a:spcPct val="115000"/>
              </a:lnSpc>
              <a:spcBef>
                <a:spcPts val="1200"/>
              </a:spcBef>
              <a:spcAft>
                <a:spcPts val="0"/>
              </a:spcAft>
              <a:buNone/>
            </a:pPr>
            <a:r>
              <a:t/>
            </a:r>
            <a:endParaRPr b="1" sz="1300">
              <a:solidFill>
                <a:schemeClr val="dk1"/>
              </a:solidFill>
              <a:latin typeface="Garamond"/>
              <a:ea typeface="Garamond"/>
              <a:cs typeface="Garamond"/>
              <a:sym typeface="Garamond"/>
            </a:endParaRPr>
          </a:p>
          <a:p>
            <a:pPr indent="0" lvl="0" marL="0" marR="12700" rtl="0" algn="ctr">
              <a:lnSpc>
                <a:spcPct val="100000"/>
              </a:lnSpc>
              <a:spcBef>
                <a:spcPts val="1200"/>
              </a:spcBef>
              <a:spcAft>
                <a:spcPts val="0"/>
              </a:spcAft>
              <a:buNone/>
            </a:pPr>
            <a:r>
              <a:t/>
            </a:r>
            <a:endParaRPr b="1" sz="1300">
              <a:solidFill>
                <a:schemeClr val="dk1"/>
              </a:solidFill>
              <a:latin typeface="Garamond"/>
              <a:ea typeface="Garamond"/>
              <a:cs typeface="Garamond"/>
              <a:sym typeface="Garamond"/>
            </a:endParaRPr>
          </a:p>
          <a:p>
            <a:pPr indent="0" lvl="1" marL="1041400" marR="736600" rtl="0" algn="l">
              <a:lnSpc>
                <a:spcPct val="100699"/>
              </a:lnSpc>
              <a:spcBef>
                <a:spcPts val="2200"/>
              </a:spcBef>
              <a:spcAft>
                <a:spcPts val="0"/>
              </a:spcAft>
              <a:buNone/>
            </a:pPr>
            <a:r>
              <a:t/>
            </a:r>
            <a:endParaRPr b="0" i="0" sz="1300" u="none" cap="none" strike="noStrike">
              <a:solidFill>
                <a:schemeClr val="dk1"/>
              </a:solidFill>
              <a:latin typeface="Garamond"/>
              <a:ea typeface="Garamond"/>
              <a:cs typeface="Garamond"/>
              <a:sym typeface="Garamond"/>
            </a:endParaRPr>
          </a:p>
        </p:txBody>
      </p:sp>
      <p:pic>
        <p:nvPicPr>
          <p:cNvPr id="297" name="Google Shape;297;p44"/>
          <p:cNvPicPr preferRelativeResize="0"/>
          <p:nvPr/>
        </p:nvPicPr>
        <p:blipFill>
          <a:blip r:embed="rId3">
            <a:alphaModFix/>
          </a:blip>
          <a:stretch>
            <a:fillRect/>
          </a:stretch>
        </p:blipFill>
        <p:spPr>
          <a:xfrm>
            <a:off x="2243900" y="1968750"/>
            <a:ext cx="4571661" cy="21400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5"/>
          <p:cNvSpPr txBox="1"/>
          <p:nvPr>
            <p:ph idx="12" type="sldNum"/>
          </p:nvPr>
        </p:nvSpPr>
        <p:spPr>
          <a:xfrm>
            <a:off x="8781051" y="4810331"/>
            <a:ext cx="167400" cy="155100"/>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
        <p:nvSpPr>
          <p:cNvPr id="304" name="Google Shape;304;p45"/>
          <p:cNvSpPr txBox="1"/>
          <p:nvPr/>
        </p:nvSpPr>
        <p:spPr>
          <a:xfrm>
            <a:off x="1349275" y="769650"/>
            <a:ext cx="6360900" cy="1929000"/>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Greeks - Delta</a:t>
            </a:r>
            <a:endParaRPr sz="600"/>
          </a:p>
          <a:p>
            <a:pPr indent="0" lvl="0" marL="457200" rtl="0" algn="l">
              <a:lnSpc>
                <a:spcPct val="115000"/>
              </a:lnSpc>
              <a:spcBef>
                <a:spcPts val="1200"/>
              </a:spcBef>
              <a:spcAft>
                <a:spcPts val="0"/>
              </a:spcAft>
              <a:buNone/>
            </a:pPr>
            <a:r>
              <a:t/>
            </a:r>
            <a:endParaRPr b="1" sz="1300">
              <a:solidFill>
                <a:schemeClr val="dk1"/>
              </a:solidFill>
              <a:latin typeface="Garamond"/>
              <a:ea typeface="Garamond"/>
              <a:cs typeface="Garamond"/>
              <a:sym typeface="Garamond"/>
            </a:endParaRPr>
          </a:p>
          <a:p>
            <a:pPr indent="0" lvl="0" marL="0" marR="12700" rtl="0" algn="ctr">
              <a:lnSpc>
                <a:spcPct val="100000"/>
              </a:lnSpc>
              <a:spcBef>
                <a:spcPts val="1200"/>
              </a:spcBef>
              <a:spcAft>
                <a:spcPts val="0"/>
              </a:spcAft>
              <a:buNone/>
            </a:pPr>
            <a:r>
              <a:t/>
            </a:r>
            <a:endParaRPr b="1" sz="1300">
              <a:solidFill>
                <a:schemeClr val="dk1"/>
              </a:solidFill>
              <a:latin typeface="Garamond"/>
              <a:ea typeface="Garamond"/>
              <a:cs typeface="Garamond"/>
              <a:sym typeface="Garamond"/>
            </a:endParaRPr>
          </a:p>
          <a:p>
            <a:pPr indent="0" lvl="1" marL="1041400" marR="736600" rtl="0" algn="l">
              <a:lnSpc>
                <a:spcPct val="100699"/>
              </a:lnSpc>
              <a:spcBef>
                <a:spcPts val="2200"/>
              </a:spcBef>
              <a:spcAft>
                <a:spcPts val="0"/>
              </a:spcAft>
              <a:buNone/>
            </a:pPr>
            <a:r>
              <a:t/>
            </a:r>
            <a:endParaRPr b="0" i="0" sz="1300" u="none" cap="none" strike="noStrike">
              <a:solidFill>
                <a:schemeClr val="dk1"/>
              </a:solidFill>
              <a:latin typeface="Garamond"/>
              <a:ea typeface="Garamond"/>
              <a:cs typeface="Garamond"/>
              <a:sym typeface="Garamond"/>
            </a:endParaRPr>
          </a:p>
        </p:txBody>
      </p:sp>
      <p:pic>
        <p:nvPicPr>
          <p:cNvPr id="305" name="Google Shape;305;p45"/>
          <p:cNvPicPr preferRelativeResize="0"/>
          <p:nvPr/>
        </p:nvPicPr>
        <p:blipFill>
          <a:blip r:embed="rId3">
            <a:alphaModFix/>
          </a:blip>
          <a:stretch>
            <a:fillRect/>
          </a:stretch>
        </p:blipFill>
        <p:spPr>
          <a:xfrm>
            <a:off x="2257425" y="1838375"/>
            <a:ext cx="4629147" cy="21400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6"/>
          <p:cNvSpPr txBox="1"/>
          <p:nvPr/>
        </p:nvSpPr>
        <p:spPr>
          <a:xfrm>
            <a:off x="1337143" y="773660"/>
            <a:ext cx="6468672" cy="3710148"/>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Deep Dive – Implied Volatility</a:t>
            </a:r>
            <a:endParaRPr sz="2500">
              <a:solidFill>
                <a:schemeClr val="dk1"/>
              </a:solidFill>
              <a:latin typeface="Garamond"/>
              <a:ea typeface="Garamond"/>
              <a:cs typeface="Garamond"/>
              <a:sym typeface="Garamond"/>
            </a:endParaRPr>
          </a:p>
          <a:p>
            <a:pPr indent="-209550" lvl="0" marL="1054100" marR="736600" rtl="0" algn="l">
              <a:lnSpc>
                <a:spcPct val="100699"/>
              </a:lnSpc>
              <a:spcBef>
                <a:spcPts val="2200"/>
              </a:spcBef>
              <a:spcAft>
                <a:spcPts val="0"/>
              </a:spcAft>
              <a:buClr>
                <a:schemeClr val="dk1"/>
              </a:buClr>
              <a:buSzPts val="1300"/>
              <a:buFont typeface="Noto Sans Symbols"/>
              <a:buChar char="❖"/>
            </a:pPr>
            <a:r>
              <a:rPr b="1" lang="en" sz="1300">
                <a:solidFill>
                  <a:schemeClr val="dk1"/>
                </a:solidFill>
                <a:latin typeface="Garamond"/>
                <a:ea typeface="Garamond"/>
                <a:cs typeface="Garamond"/>
                <a:sym typeface="Garamond"/>
              </a:rPr>
              <a:t>Implied Volatility </a:t>
            </a:r>
            <a:r>
              <a:rPr lang="en" sz="1300">
                <a:solidFill>
                  <a:schemeClr val="dk1"/>
                </a:solidFill>
                <a:latin typeface="Garamond"/>
                <a:ea typeface="Garamond"/>
                <a:cs typeface="Garamond"/>
                <a:sym typeface="Garamond"/>
              </a:rPr>
              <a:t>is a value dependent on current options black Scholes prices for those options. As we know there are 5 inputs to BSM (spot, strike, expiry, rates, and vol), if we know 4 of these and the market price, we can derive an inverse function to imply the 5th</a:t>
            </a:r>
            <a:endParaRPr sz="600"/>
          </a:p>
          <a:p>
            <a:pPr indent="0" lvl="0" marL="0" marR="0" rtl="0" algn="l">
              <a:lnSpc>
                <a:spcPct val="100000"/>
              </a:lnSpc>
              <a:spcBef>
                <a:spcPts val="0"/>
              </a:spcBef>
              <a:spcAft>
                <a:spcPts val="0"/>
              </a:spcAft>
              <a:buClr>
                <a:schemeClr val="dk1"/>
              </a:buClr>
              <a:buSzPts val="1400"/>
              <a:buFont typeface="Noto Sans Symbols"/>
              <a:buNone/>
            </a:pPr>
            <a:r>
              <a:t/>
            </a:r>
            <a:endParaRPr sz="1400">
              <a:solidFill>
                <a:schemeClr val="dk1"/>
              </a:solidFill>
              <a:latin typeface="Garamond"/>
              <a:ea typeface="Garamond"/>
              <a:cs typeface="Garamond"/>
              <a:sym typeface="Garamond"/>
            </a:endParaRPr>
          </a:p>
          <a:p>
            <a:pPr indent="-209550" lvl="0" marL="1054100" marR="736600" rtl="0" algn="l">
              <a:lnSpc>
                <a:spcPct val="100600"/>
              </a:lnSpc>
              <a:spcBef>
                <a:spcPts val="0"/>
              </a:spcBef>
              <a:spcAft>
                <a:spcPts val="0"/>
              </a:spcAft>
              <a:buClr>
                <a:schemeClr val="dk1"/>
              </a:buClr>
              <a:buSzPts val="1300"/>
              <a:buFont typeface="Noto Sans Symbols"/>
              <a:buChar char="❖"/>
            </a:pPr>
            <a:r>
              <a:rPr lang="en" sz="1300">
                <a:solidFill>
                  <a:schemeClr val="dk1"/>
                </a:solidFill>
                <a:latin typeface="Garamond"/>
                <a:ea typeface="Garamond"/>
                <a:cs typeface="Garamond"/>
                <a:sym typeface="Garamond"/>
              </a:rPr>
              <a:t>In practice this derivation is only really done for volatility hence why we call it ”implied volatility” as we are implying it from BSM. </a:t>
            </a:r>
            <a:endParaRPr sz="600"/>
          </a:p>
          <a:p>
            <a:pPr indent="0" lvl="0" marL="838200" marR="736600" rtl="0" algn="l">
              <a:lnSpc>
                <a:spcPct val="100600"/>
              </a:lnSpc>
              <a:spcBef>
                <a:spcPts val="0"/>
              </a:spcBef>
              <a:spcAft>
                <a:spcPts val="0"/>
              </a:spcAft>
              <a:buNone/>
            </a:pPr>
            <a:r>
              <a:t/>
            </a:r>
            <a:endParaRPr sz="1400">
              <a:solidFill>
                <a:schemeClr val="dk1"/>
              </a:solidFill>
              <a:latin typeface="Garamond"/>
              <a:ea typeface="Garamond"/>
              <a:cs typeface="Garamond"/>
              <a:sym typeface="Garamond"/>
            </a:endParaRPr>
          </a:p>
          <a:p>
            <a:pPr indent="-209550" lvl="0" marL="1054100" marR="647700" rtl="0" algn="l">
              <a:lnSpc>
                <a:spcPct val="100600"/>
              </a:lnSpc>
              <a:spcBef>
                <a:spcPts val="0"/>
              </a:spcBef>
              <a:spcAft>
                <a:spcPts val="0"/>
              </a:spcAft>
              <a:buClr>
                <a:schemeClr val="dk1"/>
              </a:buClr>
              <a:buSzPts val="1300"/>
              <a:buFont typeface="Noto Sans Symbols"/>
              <a:buChar char="❖"/>
            </a:pPr>
            <a:r>
              <a:rPr lang="en" sz="1300">
                <a:solidFill>
                  <a:schemeClr val="dk1"/>
                </a:solidFill>
                <a:latin typeface="Garamond"/>
                <a:ea typeface="Garamond"/>
                <a:cs typeface="Garamond"/>
                <a:sym typeface="Garamond"/>
              </a:rPr>
              <a:t>This volatility is </a:t>
            </a:r>
            <a:r>
              <a:rPr b="1" lang="en" sz="1300">
                <a:solidFill>
                  <a:schemeClr val="dk1"/>
                </a:solidFill>
                <a:latin typeface="Garamond"/>
                <a:ea typeface="Garamond"/>
                <a:cs typeface="Garamond"/>
                <a:sym typeface="Garamond"/>
              </a:rPr>
              <a:t>forward looking </a:t>
            </a:r>
            <a:r>
              <a:rPr lang="en" sz="1300">
                <a:solidFill>
                  <a:schemeClr val="dk1"/>
                </a:solidFill>
                <a:latin typeface="Garamond"/>
                <a:ea typeface="Garamond"/>
                <a:cs typeface="Garamond"/>
                <a:sym typeface="Garamond"/>
              </a:rPr>
              <a:t>as it is attached to a strike and expiry date. It is quoted in percent terms where the percent corresponds to a 1 std dev move in price. For example, if spot is $100 and IV is 10% a 1 std dev move in prices implied by the market is from 90 - 110, which, of course, has a 68% probability.</a:t>
            </a:r>
            <a:endParaRPr sz="1300">
              <a:solidFill>
                <a:schemeClr val="dk1"/>
              </a:solidFill>
              <a:latin typeface="Garamond"/>
              <a:ea typeface="Garamond"/>
              <a:cs typeface="Garamond"/>
              <a:sym typeface="Garamond"/>
            </a:endParaRPr>
          </a:p>
        </p:txBody>
      </p:sp>
      <p:sp>
        <p:nvSpPr>
          <p:cNvPr id="312" name="Google Shape;312;p46"/>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2"/>
          <p:cNvPicPr preferRelativeResize="0"/>
          <p:nvPr/>
        </p:nvPicPr>
        <p:blipFill rotWithShape="1">
          <a:blip r:embed="rId3">
            <a:alphaModFix/>
          </a:blip>
          <a:srcRect b="0" l="0" r="0" t="0"/>
          <a:stretch/>
        </p:blipFill>
        <p:spPr>
          <a:xfrm>
            <a:off x="0" y="1271911"/>
            <a:ext cx="3791734" cy="3405476"/>
          </a:xfrm>
          <a:prstGeom prst="rect">
            <a:avLst/>
          </a:prstGeom>
          <a:noFill/>
          <a:ln>
            <a:noFill/>
          </a:ln>
        </p:spPr>
      </p:pic>
      <p:sp>
        <p:nvSpPr>
          <p:cNvPr id="115" name="Google Shape;115;p22"/>
          <p:cNvSpPr txBox="1"/>
          <p:nvPr>
            <p:ph idx="12" type="sldNum"/>
          </p:nvPr>
        </p:nvSpPr>
        <p:spPr>
          <a:xfrm>
            <a:off x="8781051" y="4810331"/>
            <a:ext cx="167400" cy="163800"/>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pic>
        <p:nvPicPr>
          <p:cNvPr id="116" name="Google Shape;116;p22"/>
          <p:cNvPicPr preferRelativeResize="0"/>
          <p:nvPr/>
        </p:nvPicPr>
        <p:blipFill>
          <a:blip r:embed="rId4">
            <a:alphaModFix/>
          </a:blip>
          <a:stretch>
            <a:fillRect/>
          </a:stretch>
        </p:blipFill>
        <p:spPr>
          <a:xfrm>
            <a:off x="3843884" y="461550"/>
            <a:ext cx="5047467" cy="42204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nvSpPr>
        <p:spPr>
          <a:xfrm>
            <a:off x="1337143" y="773660"/>
            <a:ext cx="6468600" cy="3636900"/>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Review – What is an option?</a:t>
            </a:r>
            <a:endParaRPr sz="2500">
              <a:solidFill>
                <a:schemeClr val="dk1"/>
              </a:solidFill>
              <a:latin typeface="Garamond"/>
              <a:ea typeface="Garamond"/>
              <a:cs typeface="Garamond"/>
              <a:sym typeface="Garamond"/>
            </a:endParaRPr>
          </a:p>
          <a:p>
            <a:pPr indent="-209550" lvl="0" marL="1054100" marR="736600" rtl="0" algn="l">
              <a:lnSpc>
                <a:spcPct val="100699"/>
              </a:lnSpc>
              <a:spcBef>
                <a:spcPts val="2200"/>
              </a:spcBef>
              <a:spcAft>
                <a:spcPts val="0"/>
              </a:spcAft>
              <a:buClr>
                <a:schemeClr val="dk1"/>
              </a:buClr>
              <a:buSzPts val="1300"/>
              <a:buFont typeface="Noto Sans Symbols"/>
              <a:buChar char="❖"/>
            </a:pPr>
            <a:r>
              <a:rPr b="1" lang="en" sz="1300">
                <a:solidFill>
                  <a:schemeClr val="dk1"/>
                </a:solidFill>
                <a:latin typeface="Garamond"/>
                <a:ea typeface="Garamond"/>
                <a:cs typeface="Garamond"/>
                <a:sym typeface="Garamond"/>
              </a:rPr>
              <a:t>Options </a:t>
            </a:r>
            <a:r>
              <a:rPr lang="en" sz="1300">
                <a:solidFill>
                  <a:schemeClr val="dk1"/>
                </a:solidFill>
                <a:latin typeface="Garamond"/>
                <a:ea typeface="Garamond"/>
                <a:cs typeface="Garamond"/>
                <a:sym typeface="Garamond"/>
              </a:rPr>
              <a:t>are contracts between two traders who agree to certain conditions under which they are allowed/required to buy/sell stock over a prearranged time frame. These contracts are exchange traded </a:t>
            </a:r>
            <a:endParaRPr sz="1300">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chemeClr val="dk1"/>
              </a:buClr>
              <a:buSzPts val="1400"/>
              <a:buFont typeface="Noto Sans Symbols"/>
              <a:buNone/>
            </a:pPr>
            <a:r>
              <a:t/>
            </a:r>
            <a:endParaRPr sz="1400">
              <a:solidFill>
                <a:schemeClr val="dk1"/>
              </a:solidFill>
              <a:latin typeface="Garamond"/>
              <a:ea typeface="Garamond"/>
              <a:cs typeface="Garamond"/>
              <a:sym typeface="Garamond"/>
            </a:endParaRPr>
          </a:p>
          <a:p>
            <a:pPr indent="-209550" lvl="0" marL="1054100" marR="736600" rtl="0" algn="l">
              <a:lnSpc>
                <a:spcPct val="100600"/>
              </a:lnSpc>
              <a:spcBef>
                <a:spcPts val="0"/>
              </a:spcBef>
              <a:spcAft>
                <a:spcPts val="0"/>
              </a:spcAft>
              <a:buClr>
                <a:schemeClr val="dk1"/>
              </a:buClr>
              <a:buSzPts val="1300"/>
              <a:buFont typeface="Noto Sans Symbols"/>
              <a:buChar char="❖"/>
            </a:pPr>
            <a:r>
              <a:rPr b="1" lang="en" sz="1300">
                <a:solidFill>
                  <a:schemeClr val="dk1"/>
                </a:solidFill>
                <a:latin typeface="Garamond"/>
                <a:ea typeface="Garamond"/>
                <a:cs typeface="Garamond"/>
                <a:sym typeface="Garamond"/>
              </a:rPr>
              <a:t>Calls </a:t>
            </a:r>
            <a:r>
              <a:rPr lang="en" sz="1300">
                <a:solidFill>
                  <a:schemeClr val="dk1"/>
                </a:solidFill>
                <a:latin typeface="Garamond"/>
                <a:ea typeface="Garamond"/>
                <a:cs typeface="Garamond"/>
                <a:sym typeface="Garamond"/>
              </a:rPr>
              <a:t>are agreements where the buyer has the right but not the obligation to buy a security at a specific strike price, as such the seller is required to sell the security to the buyer at that price if the buyer exercises their rights under the option agreement</a:t>
            </a:r>
            <a:endParaRPr sz="600"/>
          </a:p>
          <a:p>
            <a:pPr indent="0" lvl="0" marL="838200" marR="736600" rtl="0" algn="l">
              <a:lnSpc>
                <a:spcPct val="100600"/>
              </a:lnSpc>
              <a:spcBef>
                <a:spcPts val="0"/>
              </a:spcBef>
              <a:spcAft>
                <a:spcPts val="0"/>
              </a:spcAft>
              <a:buNone/>
            </a:pPr>
            <a:r>
              <a:t/>
            </a:r>
            <a:endParaRPr sz="1400">
              <a:solidFill>
                <a:schemeClr val="dk1"/>
              </a:solidFill>
              <a:latin typeface="Garamond"/>
              <a:ea typeface="Garamond"/>
              <a:cs typeface="Garamond"/>
              <a:sym typeface="Garamond"/>
            </a:endParaRPr>
          </a:p>
          <a:p>
            <a:pPr indent="-209550" lvl="0" marL="1054100" marR="647700" rtl="0" algn="l">
              <a:lnSpc>
                <a:spcPct val="100600"/>
              </a:lnSpc>
              <a:spcBef>
                <a:spcPts val="0"/>
              </a:spcBef>
              <a:spcAft>
                <a:spcPts val="0"/>
              </a:spcAft>
              <a:buClr>
                <a:schemeClr val="dk1"/>
              </a:buClr>
              <a:buSzPts val="1300"/>
              <a:buFont typeface="Noto Sans Symbols"/>
              <a:buChar char="❖"/>
            </a:pPr>
            <a:r>
              <a:rPr b="1" lang="en" sz="1300">
                <a:solidFill>
                  <a:schemeClr val="dk1"/>
                </a:solidFill>
                <a:latin typeface="Garamond"/>
                <a:ea typeface="Garamond"/>
                <a:cs typeface="Garamond"/>
                <a:sym typeface="Garamond"/>
              </a:rPr>
              <a:t>Puts </a:t>
            </a:r>
            <a:r>
              <a:rPr lang="en" sz="1300">
                <a:solidFill>
                  <a:schemeClr val="dk1"/>
                </a:solidFill>
                <a:latin typeface="Garamond"/>
                <a:ea typeface="Garamond"/>
                <a:cs typeface="Garamond"/>
                <a:sym typeface="Garamond"/>
              </a:rPr>
              <a:t>are agreements where the buyer has the right but not the obligation to sell a security at a specific strike price, as such the seller is required to buy the security from the buyer at that price if the buyer exercises their rights under the option agreement</a:t>
            </a:r>
            <a:endParaRPr sz="1300">
              <a:solidFill>
                <a:schemeClr val="dk1"/>
              </a:solidFill>
              <a:latin typeface="Garamond"/>
              <a:ea typeface="Garamond"/>
              <a:cs typeface="Garamond"/>
              <a:sym typeface="Garamond"/>
            </a:endParaRPr>
          </a:p>
        </p:txBody>
      </p:sp>
      <p:sp>
        <p:nvSpPr>
          <p:cNvPr id="123" name="Google Shape;123;p23"/>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nvSpPr>
        <p:spPr>
          <a:xfrm>
            <a:off x="1337143" y="773660"/>
            <a:ext cx="6468600" cy="708600"/>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Review – Payoff Diagrams</a:t>
            </a:r>
            <a:endParaRPr sz="2300">
              <a:solidFill>
                <a:schemeClr val="dk1"/>
              </a:solidFill>
              <a:latin typeface="Garamond"/>
              <a:ea typeface="Garamond"/>
              <a:cs typeface="Garamond"/>
              <a:sym typeface="Garamond"/>
            </a:endParaRPr>
          </a:p>
        </p:txBody>
      </p:sp>
      <p:sp>
        <p:nvSpPr>
          <p:cNvPr id="130" name="Google Shape;130;p24"/>
          <p:cNvSpPr txBox="1"/>
          <p:nvPr>
            <p:ph idx="12" type="sldNum"/>
          </p:nvPr>
        </p:nvSpPr>
        <p:spPr>
          <a:xfrm>
            <a:off x="8781051" y="4810331"/>
            <a:ext cx="167400" cy="155100"/>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pic>
        <p:nvPicPr>
          <p:cNvPr descr="raph showing the expected profit or loss for the long call option strat" id="131" name="Google Shape;131;p24"/>
          <p:cNvPicPr preferRelativeResize="0"/>
          <p:nvPr/>
        </p:nvPicPr>
        <p:blipFill rotWithShape="1">
          <a:blip r:embed="rId3">
            <a:alphaModFix/>
          </a:blip>
          <a:srcRect b="65184" l="38996" r="25108" t="0"/>
          <a:stretch/>
        </p:blipFill>
        <p:spPr>
          <a:xfrm>
            <a:off x="3040675" y="2644163"/>
            <a:ext cx="974075" cy="708600"/>
          </a:xfrm>
          <a:prstGeom prst="rect">
            <a:avLst/>
          </a:prstGeom>
          <a:noFill/>
          <a:ln>
            <a:noFill/>
          </a:ln>
        </p:spPr>
      </p:pic>
      <p:pic>
        <p:nvPicPr>
          <p:cNvPr id="132" name="Google Shape;132;p24"/>
          <p:cNvPicPr preferRelativeResize="0"/>
          <p:nvPr/>
        </p:nvPicPr>
        <p:blipFill>
          <a:blip r:embed="rId4">
            <a:alphaModFix/>
          </a:blip>
          <a:stretch>
            <a:fillRect/>
          </a:stretch>
        </p:blipFill>
        <p:spPr>
          <a:xfrm>
            <a:off x="1803350" y="3504357"/>
            <a:ext cx="3790976" cy="635818"/>
          </a:xfrm>
          <a:prstGeom prst="rect">
            <a:avLst/>
          </a:prstGeom>
          <a:noFill/>
          <a:ln>
            <a:noFill/>
          </a:ln>
        </p:spPr>
      </p:pic>
      <p:pic>
        <p:nvPicPr>
          <p:cNvPr id="133" name="Google Shape;133;p24"/>
          <p:cNvPicPr preferRelativeResize="0"/>
          <p:nvPr/>
        </p:nvPicPr>
        <p:blipFill rotWithShape="1">
          <a:blip r:embed="rId5">
            <a:alphaModFix/>
          </a:blip>
          <a:srcRect b="58227" l="65189" r="15411" t="34052"/>
          <a:stretch/>
        </p:blipFill>
        <p:spPr>
          <a:xfrm>
            <a:off x="5139825" y="2024475"/>
            <a:ext cx="1009174" cy="3598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nvSpPr>
        <p:spPr>
          <a:xfrm>
            <a:off x="1337143" y="773660"/>
            <a:ext cx="6468600" cy="708600"/>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Review – Payoff Diagrams</a:t>
            </a:r>
            <a:endParaRPr sz="2300">
              <a:solidFill>
                <a:schemeClr val="dk1"/>
              </a:solidFill>
              <a:latin typeface="Garamond"/>
              <a:ea typeface="Garamond"/>
              <a:cs typeface="Garamond"/>
              <a:sym typeface="Garamond"/>
            </a:endParaRPr>
          </a:p>
        </p:txBody>
      </p:sp>
      <p:sp>
        <p:nvSpPr>
          <p:cNvPr id="140" name="Google Shape;140;p25"/>
          <p:cNvSpPr txBox="1"/>
          <p:nvPr>
            <p:ph idx="12" type="sldNum"/>
          </p:nvPr>
        </p:nvSpPr>
        <p:spPr>
          <a:xfrm>
            <a:off x="8781051" y="4810331"/>
            <a:ext cx="167400" cy="155100"/>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pic>
        <p:nvPicPr>
          <p:cNvPr id="141" name="Google Shape;141;p25"/>
          <p:cNvPicPr preferRelativeResize="0"/>
          <p:nvPr/>
        </p:nvPicPr>
        <p:blipFill>
          <a:blip r:embed="rId3">
            <a:alphaModFix/>
          </a:blip>
          <a:stretch>
            <a:fillRect/>
          </a:stretch>
        </p:blipFill>
        <p:spPr>
          <a:xfrm>
            <a:off x="2167550" y="1656800"/>
            <a:ext cx="4899348" cy="2720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6"/>
          <p:cNvSpPr txBox="1"/>
          <p:nvPr/>
        </p:nvSpPr>
        <p:spPr>
          <a:xfrm>
            <a:off x="1337143" y="773660"/>
            <a:ext cx="6468672" cy="696969"/>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Review – Payoff Diagrams</a:t>
            </a:r>
            <a:endParaRPr sz="2300">
              <a:solidFill>
                <a:schemeClr val="dk1"/>
              </a:solidFill>
              <a:latin typeface="Garamond"/>
              <a:ea typeface="Garamond"/>
              <a:cs typeface="Garamond"/>
              <a:sym typeface="Garamond"/>
            </a:endParaRPr>
          </a:p>
        </p:txBody>
      </p:sp>
      <p:sp>
        <p:nvSpPr>
          <p:cNvPr id="148" name="Google Shape;148;p26"/>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pic>
        <p:nvPicPr>
          <p:cNvPr descr="raph showing the expected profit or loss for the long call option strat" id="149" name="Google Shape;149;p26"/>
          <p:cNvPicPr preferRelativeResize="0"/>
          <p:nvPr/>
        </p:nvPicPr>
        <p:blipFill rotWithShape="1">
          <a:blip r:embed="rId3">
            <a:alphaModFix/>
          </a:blip>
          <a:srcRect b="0" l="0" r="0" t="0"/>
          <a:stretch/>
        </p:blipFill>
        <p:spPr>
          <a:xfrm>
            <a:off x="1741007" y="1878634"/>
            <a:ext cx="2713750" cy="2035313"/>
          </a:xfrm>
          <a:prstGeom prst="rect">
            <a:avLst/>
          </a:prstGeom>
          <a:noFill/>
          <a:ln>
            <a:noFill/>
          </a:ln>
        </p:spPr>
      </p:pic>
      <p:pic>
        <p:nvPicPr>
          <p:cNvPr id="150" name="Google Shape;150;p26"/>
          <p:cNvPicPr preferRelativeResize="0"/>
          <p:nvPr/>
        </p:nvPicPr>
        <p:blipFill rotWithShape="1">
          <a:blip r:embed="rId4">
            <a:alphaModFix/>
          </a:blip>
          <a:srcRect b="33410" l="49736" r="0" t="32542"/>
          <a:stretch/>
        </p:blipFill>
        <p:spPr>
          <a:xfrm>
            <a:off x="4645683" y="2102847"/>
            <a:ext cx="2614706" cy="158688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nvSpPr>
        <p:spPr>
          <a:xfrm>
            <a:off x="1337143" y="773660"/>
            <a:ext cx="6468672" cy="696969"/>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Review – Payoff Diagrams</a:t>
            </a:r>
            <a:endParaRPr sz="2300">
              <a:solidFill>
                <a:schemeClr val="dk1"/>
              </a:solidFill>
              <a:latin typeface="Garamond"/>
              <a:ea typeface="Garamond"/>
              <a:cs typeface="Garamond"/>
              <a:sym typeface="Garamond"/>
            </a:endParaRPr>
          </a:p>
        </p:txBody>
      </p:sp>
      <p:sp>
        <p:nvSpPr>
          <p:cNvPr id="157" name="Google Shape;157;p27"/>
          <p:cNvSpPr txBox="1"/>
          <p:nvPr>
            <p:ph idx="12" type="sldNum"/>
          </p:nvPr>
        </p:nvSpPr>
        <p:spPr>
          <a:xfrm>
            <a:off x="8781051" y="4810331"/>
            <a:ext cx="167515" cy="163749"/>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pic>
        <p:nvPicPr>
          <p:cNvPr id="158" name="Google Shape;158;p27"/>
          <p:cNvPicPr preferRelativeResize="0"/>
          <p:nvPr/>
        </p:nvPicPr>
        <p:blipFill rotWithShape="1">
          <a:blip r:embed="rId3">
            <a:alphaModFix/>
          </a:blip>
          <a:srcRect b="24561" l="65003" r="15794" t="67797"/>
          <a:stretch/>
        </p:blipFill>
        <p:spPr>
          <a:xfrm>
            <a:off x="4721175" y="2391850"/>
            <a:ext cx="1009174" cy="359801"/>
          </a:xfrm>
          <a:prstGeom prst="rect">
            <a:avLst/>
          </a:prstGeom>
          <a:noFill/>
          <a:ln>
            <a:noFill/>
          </a:ln>
        </p:spPr>
      </p:pic>
      <p:pic>
        <p:nvPicPr>
          <p:cNvPr descr="mage result for payoff diagram for a put" id="159" name="Google Shape;159;p27"/>
          <p:cNvPicPr preferRelativeResize="0"/>
          <p:nvPr/>
        </p:nvPicPr>
        <p:blipFill rotWithShape="1">
          <a:blip r:embed="rId4">
            <a:alphaModFix/>
          </a:blip>
          <a:srcRect b="65944" l="36433" r="27671" t="0"/>
          <a:stretch/>
        </p:blipFill>
        <p:spPr>
          <a:xfrm>
            <a:off x="2950675" y="2311725"/>
            <a:ext cx="974075" cy="693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8"/>
          <p:cNvSpPr txBox="1"/>
          <p:nvPr/>
        </p:nvSpPr>
        <p:spPr>
          <a:xfrm>
            <a:off x="1337143" y="773660"/>
            <a:ext cx="6468600" cy="708600"/>
          </a:xfrm>
          <a:prstGeom prst="rect">
            <a:avLst/>
          </a:prstGeom>
          <a:noFill/>
          <a:ln>
            <a:noFill/>
          </a:ln>
        </p:spPr>
        <p:txBody>
          <a:bodyPr anchorCtr="0" anchor="t" bIns="0" lIns="0" spcFirstLastPara="1" rIns="0" wrap="square" tIns="575">
            <a:spAutoFit/>
          </a:bodyPr>
          <a:lstStyle/>
          <a:p>
            <a:pPr indent="0" lvl="0" marL="0" marR="0" rtl="0" algn="l">
              <a:lnSpc>
                <a:spcPct val="100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marR="12700" rtl="0" algn="ctr">
              <a:lnSpc>
                <a:spcPct val="100000"/>
              </a:lnSpc>
              <a:spcBef>
                <a:spcPts val="0"/>
              </a:spcBef>
              <a:spcAft>
                <a:spcPts val="0"/>
              </a:spcAft>
              <a:buNone/>
            </a:pPr>
            <a:r>
              <a:rPr b="1" lang="en" sz="2300">
                <a:solidFill>
                  <a:schemeClr val="dk1"/>
                </a:solidFill>
                <a:latin typeface="Garamond"/>
                <a:ea typeface="Garamond"/>
                <a:cs typeface="Garamond"/>
                <a:sym typeface="Garamond"/>
              </a:rPr>
              <a:t>Review – Payoff Diagrams</a:t>
            </a:r>
            <a:endParaRPr sz="2300">
              <a:solidFill>
                <a:schemeClr val="dk1"/>
              </a:solidFill>
              <a:latin typeface="Garamond"/>
              <a:ea typeface="Garamond"/>
              <a:cs typeface="Garamond"/>
              <a:sym typeface="Garamond"/>
            </a:endParaRPr>
          </a:p>
        </p:txBody>
      </p:sp>
      <p:sp>
        <p:nvSpPr>
          <p:cNvPr id="166" name="Google Shape;166;p28"/>
          <p:cNvSpPr txBox="1"/>
          <p:nvPr>
            <p:ph idx="12" type="sldNum"/>
          </p:nvPr>
        </p:nvSpPr>
        <p:spPr>
          <a:xfrm>
            <a:off x="8781051" y="4810331"/>
            <a:ext cx="167400" cy="155100"/>
          </a:xfrm>
          <a:prstGeom prst="rect">
            <a:avLst/>
          </a:prstGeom>
          <a:noFill/>
          <a:ln>
            <a:noFill/>
          </a:ln>
        </p:spPr>
        <p:txBody>
          <a:bodyPr anchorCtr="0" anchor="t" bIns="0" lIns="0" spcFirstLastPara="1" rIns="0" wrap="square" tIns="16450">
            <a:spAutoFit/>
          </a:bodyPr>
          <a:lstStyle/>
          <a:p>
            <a:pPr indent="0" lvl="0" marL="12700" rtl="0" algn="l">
              <a:lnSpc>
                <a:spcPct val="100000"/>
              </a:lnSpc>
              <a:spcBef>
                <a:spcPts val="0"/>
              </a:spcBef>
              <a:spcAft>
                <a:spcPts val="0"/>
              </a:spcAft>
              <a:buNone/>
            </a:pPr>
            <a:fld id="{00000000-1234-1234-1234-123412341234}" type="slidenum">
              <a:rPr lang="en"/>
              <a:t>‹#›</a:t>
            </a:fld>
            <a:endParaRPr/>
          </a:p>
        </p:txBody>
      </p:sp>
      <p:pic>
        <p:nvPicPr>
          <p:cNvPr id="167" name="Google Shape;167;p28"/>
          <p:cNvPicPr preferRelativeResize="0"/>
          <p:nvPr/>
        </p:nvPicPr>
        <p:blipFill rotWithShape="1">
          <a:blip r:embed="rId3">
            <a:alphaModFix/>
          </a:blip>
          <a:srcRect b="0" l="50251" r="0" t="66302"/>
          <a:stretch/>
        </p:blipFill>
        <p:spPr>
          <a:xfrm>
            <a:off x="4928686" y="2009372"/>
            <a:ext cx="2614706" cy="1586886"/>
          </a:xfrm>
          <a:prstGeom prst="rect">
            <a:avLst/>
          </a:prstGeom>
          <a:noFill/>
          <a:ln>
            <a:noFill/>
          </a:ln>
        </p:spPr>
      </p:pic>
      <p:pic>
        <p:nvPicPr>
          <p:cNvPr descr="mage result for payoff diagram for a put" id="168" name="Google Shape;168;p28"/>
          <p:cNvPicPr preferRelativeResize="0"/>
          <p:nvPr/>
        </p:nvPicPr>
        <p:blipFill rotWithShape="1">
          <a:blip r:embed="rId4">
            <a:alphaModFix/>
          </a:blip>
          <a:srcRect b="0" l="0" r="0" t="0"/>
          <a:stretch/>
        </p:blipFill>
        <p:spPr>
          <a:xfrm>
            <a:off x="2038853" y="1843534"/>
            <a:ext cx="2713750" cy="203531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